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6" r:id="rId3"/>
    <p:sldId id="268" r:id="rId4"/>
    <p:sldId id="267" r:id="rId5"/>
    <p:sldId id="269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70" r:id="rId15"/>
    <p:sldId id="271" r:id="rId16"/>
    <p:sldId id="272" r:id="rId17"/>
    <p:sldId id="273" r:id="rId18"/>
    <p:sldId id="274" r:id="rId19"/>
    <p:sldId id="275" r:id="rId20"/>
  </p:sldIdLst>
  <p:sldSz cx="13444538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7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720" y="72"/>
      </p:cViewPr>
      <p:guideLst>
        <p:guide orient="horz" pos="2880"/>
        <p:guide pos="27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8341" y="2344484"/>
            <a:ext cx="1142785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681" y="4235197"/>
            <a:ext cx="94111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228" y="1739457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938" y="1739457"/>
            <a:ext cx="584837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2925" y="1150620"/>
            <a:ext cx="12958489" cy="10363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2227" y="302515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2227" y="1739457"/>
            <a:ext cx="1210008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571143" y="7033451"/>
            <a:ext cx="43022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227" y="7033451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80067" y="7033451"/>
            <a:ext cx="30922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31140">
        <a:defRPr>
          <a:latin typeface="+mn-lt"/>
          <a:ea typeface="+mn-ea"/>
          <a:cs typeface="+mn-cs"/>
        </a:defRPr>
      </a:lvl2pPr>
      <a:lvl3pPr marL="862279">
        <a:defRPr>
          <a:latin typeface="+mn-lt"/>
          <a:ea typeface="+mn-ea"/>
          <a:cs typeface="+mn-cs"/>
        </a:defRPr>
      </a:lvl3pPr>
      <a:lvl4pPr marL="1293419">
        <a:defRPr>
          <a:latin typeface="+mn-lt"/>
          <a:ea typeface="+mn-ea"/>
          <a:cs typeface="+mn-cs"/>
        </a:defRPr>
      </a:lvl4pPr>
      <a:lvl5pPr marL="1724558">
        <a:defRPr>
          <a:latin typeface="+mn-lt"/>
          <a:ea typeface="+mn-ea"/>
          <a:cs typeface="+mn-cs"/>
        </a:defRPr>
      </a:lvl5pPr>
      <a:lvl6pPr marL="2155698">
        <a:defRPr>
          <a:latin typeface="+mn-lt"/>
          <a:ea typeface="+mn-ea"/>
          <a:cs typeface="+mn-cs"/>
        </a:defRPr>
      </a:lvl6pPr>
      <a:lvl7pPr marL="2586838">
        <a:defRPr>
          <a:latin typeface="+mn-lt"/>
          <a:ea typeface="+mn-ea"/>
          <a:cs typeface="+mn-cs"/>
        </a:defRPr>
      </a:lvl7pPr>
      <a:lvl8pPr marL="3017977">
        <a:defRPr>
          <a:latin typeface="+mn-lt"/>
          <a:ea typeface="+mn-ea"/>
          <a:cs typeface="+mn-cs"/>
        </a:defRPr>
      </a:lvl8pPr>
      <a:lvl9pPr marL="344911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31140">
        <a:defRPr>
          <a:latin typeface="+mn-lt"/>
          <a:ea typeface="+mn-ea"/>
          <a:cs typeface="+mn-cs"/>
        </a:defRPr>
      </a:lvl2pPr>
      <a:lvl3pPr marL="862279">
        <a:defRPr>
          <a:latin typeface="+mn-lt"/>
          <a:ea typeface="+mn-ea"/>
          <a:cs typeface="+mn-cs"/>
        </a:defRPr>
      </a:lvl3pPr>
      <a:lvl4pPr marL="1293419">
        <a:defRPr>
          <a:latin typeface="+mn-lt"/>
          <a:ea typeface="+mn-ea"/>
          <a:cs typeface="+mn-cs"/>
        </a:defRPr>
      </a:lvl4pPr>
      <a:lvl5pPr marL="1724558">
        <a:defRPr>
          <a:latin typeface="+mn-lt"/>
          <a:ea typeface="+mn-ea"/>
          <a:cs typeface="+mn-cs"/>
        </a:defRPr>
      </a:lvl5pPr>
      <a:lvl6pPr marL="2155698">
        <a:defRPr>
          <a:latin typeface="+mn-lt"/>
          <a:ea typeface="+mn-ea"/>
          <a:cs typeface="+mn-cs"/>
        </a:defRPr>
      </a:lvl6pPr>
      <a:lvl7pPr marL="2586838">
        <a:defRPr>
          <a:latin typeface="+mn-lt"/>
          <a:ea typeface="+mn-ea"/>
          <a:cs typeface="+mn-cs"/>
        </a:defRPr>
      </a:lvl7pPr>
      <a:lvl8pPr marL="3017977">
        <a:defRPr>
          <a:latin typeface="+mn-lt"/>
          <a:ea typeface="+mn-ea"/>
          <a:cs typeface="+mn-cs"/>
        </a:defRPr>
      </a:lvl8pPr>
      <a:lvl9pPr marL="344911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jpg"/><Relationship Id="rId34" Type="http://schemas.openxmlformats.org/officeDocument/2006/relationships/image" Target="../media/image34.jp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5" Type="http://schemas.openxmlformats.org/officeDocument/2006/relationships/image" Target="../media/image25.jpg"/><Relationship Id="rId33" Type="http://schemas.openxmlformats.org/officeDocument/2006/relationships/image" Target="../media/image33.jpg"/><Relationship Id="rId38" Type="http://schemas.openxmlformats.org/officeDocument/2006/relationships/image" Target="../media/image38.jp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jp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jpg"/><Relationship Id="rId32" Type="http://schemas.openxmlformats.org/officeDocument/2006/relationships/image" Target="../media/image32.jpg"/><Relationship Id="rId37" Type="http://schemas.openxmlformats.org/officeDocument/2006/relationships/image" Target="../media/image37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36" Type="http://schemas.openxmlformats.org/officeDocument/2006/relationships/image" Target="../media/image36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31" Type="http://schemas.openxmlformats.org/officeDocument/2006/relationships/image" Target="../media/image31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jpg"/><Relationship Id="rId30" Type="http://schemas.openxmlformats.org/officeDocument/2006/relationships/image" Target="../media/image30.jpg"/><Relationship Id="rId35" Type="http://schemas.openxmlformats.org/officeDocument/2006/relationships/image" Target="../media/image35.jpg"/><Relationship Id="rId8" Type="http://schemas.openxmlformats.org/officeDocument/2006/relationships/image" Target="../media/image8.jpg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4.png"/><Relationship Id="rId21" Type="http://schemas.openxmlformats.org/officeDocument/2006/relationships/image" Target="../media/image728.jpg"/><Relationship Id="rId42" Type="http://schemas.openxmlformats.org/officeDocument/2006/relationships/image" Target="../media/image749.png"/><Relationship Id="rId63" Type="http://schemas.openxmlformats.org/officeDocument/2006/relationships/image" Target="../media/image770.jpg"/><Relationship Id="rId84" Type="http://schemas.openxmlformats.org/officeDocument/2006/relationships/image" Target="../media/image791.png"/><Relationship Id="rId138" Type="http://schemas.openxmlformats.org/officeDocument/2006/relationships/image" Target="../media/image845.jpg"/><Relationship Id="rId159" Type="http://schemas.openxmlformats.org/officeDocument/2006/relationships/image" Target="../media/image866.png"/><Relationship Id="rId170" Type="http://schemas.openxmlformats.org/officeDocument/2006/relationships/image" Target="../media/image877.png"/><Relationship Id="rId191" Type="http://schemas.openxmlformats.org/officeDocument/2006/relationships/image" Target="../media/image898.jpg"/><Relationship Id="rId205" Type="http://schemas.openxmlformats.org/officeDocument/2006/relationships/image" Target="../media/image912.jpg"/><Relationship Id="rId107" Type="http://schemas.openxmlformats.org/officeDocument/2006/relationships/image" Target="../media/image814.jpg"/><Relationship Id="rId11" Type="http://schemas.openxmlformats.org/officeDocument/2006/relationships/image" Target="../media/image718.jpg"/><Relationship Id="rId32" Type="http://schemas.openxmlformats.org/officeDocument/2006/relationships/image" Target="../media/image739.jpg"/><Relationship Id="rId53" Type="http://schemas.openxmlformats.org/officeDocument/2006/relationships/image" Target="../media/image760.png"/><Relationship Id="rId74" Type="http://schemas.openxmlformats.org/officeDocument/2006/relationships/image" Target="../media/image781.png"/><Relationship Id="rId128" Type="http://schemas.openxmlformats.org/officeDocument/2006/relationships/image" Target="../media/image835.png"/><Relationship Id="rId149" Type="http://schemas.openxmlformats.org/officeDocument/2006/relationships/image" Target="../media/image856.jpg"/><Relationship Id="rId5" Type="http://schemas.openxmlformats.org/officeDocument/2006/relationships/image" Target="../media/image713.jpg"/><Relationship Id="rId95" Type="http://schemas.openxmlformats.org/officeDocument/2006/relationships/image" Target="../media/image802.png"/><Relationship Id="rId160" Type="http://schemas.openxmlformats.org/officeDocument/2006/relationships/image" Target="../media/image867.jpg"/><Relationship Id="rId181" Type="http://schemas.openxmlformats.org/officeDocument/2006/relationships/image" Target="../media/image888.png"/><Relationship Id="rId216" Type="http://schemas.openxmlformats.org/officeDocument/2006/relationships/image" Target="../media/image182.jpg"/><Relationship Id="rId22" Type="http://schemas.openxmlformats.org/officeDocument/2006/relationships/image" Target="../media/image729.jpg"/><Relationship Id="rId43" Type="http://schemas.openxmlformats.org/officeDocument/2006/relationships/image" Target="../media/image750.png"/><Relationship Id="rId64" Type="http://schemas.openxmlformats.org/officeDocument/2006/relationships/image" Target="../media/image771.jpg"/><Relationship Id="rId118" Type="http://schemas.openxmlformats.org/officeDocument/2006/relationships/image" Target="../media/image825.png"/><Relationship Id="rId139" Type="http://schemas.openxmlformats.org/officeDocument/2006/relationships/image" Target="../media/image846.jpg"/><Relationship Id="rId85" Type="http://schemas.openxmlformats.org/officeDocument/2006/relationships/image" Target="../media/image792.jpg"/><Relationship Id="rId150" Type="http://schemas.openxmlformats.org/officeDocument/2006/relationships/image" Target="../media/image857.png"/><Relationship Id="rId171" Type="http://schemas.openxmlformats.org/officeDocument/2006/relationships/image" Target="../media/image878.jpg"/><Relationship Id="rId192" Type="http://schemas.openxmlformats.org/officeDocument/2006/relationships/image" Target="../media/image899.jpg"/><Relationship Id="rId206" Type="http://schemas.openxmlformats.org/officeDocument/2006/relationships/image" Target="../media/image913.jpg"/><Relationship Id="rId12" Type="http://schemas.openxmlformats.org/officeDocument/2006/relationships/image" Target="../media/image719.png"/><Relationship Id="rId33" Type="http://schemas.openxmlformats.org/officeDocument/2006/relationships/image" Target="../media/image740.jpg"/><Relationship Id="rId108" Type="http://schemas.openxmlformats.org/officeDocument/2006/relationships/image" Target="../media/image815.png"/><Relationship Id="rId129" Type="http://schemas.openxmlformats.org/officeDocument/2006/relationships/image" Target="../media/image836.jpg"/><Relationship Id="rId54" Type="http://schemas.openxmlformats.org/officeDocument/2006/relationships/image" Target="../media/image761.jpg"/><Relationship Id="rId75" Type="http://schemas.openxmlformats.org/officeDocument/2006/relationships/image" Target="../media/image782.jpg"/><Relationship Id="rId96" Type="http://schemas.openxmlformats.org/officeDocument/2006/relationships/image" Target="../media/image803.png"/><Relationship Id="rId140" Type="http://schemas.openxmlformats.org/officeDocument/2006/relationships/image" Target="../media/image847.jpg"/><Relationship Id="rId161" Type="http://schemas.openxmlformats.org/officeDocument/2006/relationships/image" Target="../media/image868.jpg"/><Relationship Id="rId182" Type="http://schemas.openxmlformats.org/officeDocument/2006/relationships/image" Target="../media/image889.jpg"/><Relationship Id="rId217" Type="http://schemas.openxmlformats.org/officeDocument/2006/relationships/image" Target="../media/image183.png"/><Relationship Id="rId6" Type="http://schemas.openxmlformats.org/officeDocument/2006/relationships/image" Target="../media/image714.jpg"/><Relationship Id="rId23" Type="http://schemas.openxmlformats.org/officeDocument/2006/relationships/image" Target="../media/image730.jpg"/><Relationship Id="rId119" Type="http://schemas.openxmlformats.org/officeDocument/2006/relationships/image" Target="../media/image826.jpg"/><Relationship Id="rId44" Type="http://schemas.openxmlformats.org/officeDocument/2006/relationships/image" Target="../media/image751.png"/><Relationship Id="rId65" Type="http://schemas.openxmlformats.org/officeDocument/2006/relationships/image" Target="../media/image772.jpg"/><Relationship Id="rId86" Type="http://schemas.openxmlformats.org/officeDocument/2006/relationships/image" Target="../media/image793.jpg"/><Relationship Id="rId130" Type="http://schemas.openxmlformats.org/officeDocument/2006/relationships/image" Target="../media/image837.jpg"/><Relationship Id="rId151" Type="http://schemas.openxmlformats.org/officeDocument/2006/relationships/image" Target="../media/image858.png"/><Relationship Id="rId172" Type="http://schemas.openxmlformats.org/officeDocument/2006/relationships/image" Target="../media/image879.png"/><Relationship Id="rId193" Type="http://schemas.openxmlformats.org/officeDocument/2006/relationships/image" Target="../media/image900.jpg"/><Relationship Id="rId207" Type="http://schemas.openxmlformats.org/officeDocument/2006/relationships/image" Target="../media/image914.jpg"/><Relationship Id="rId13" Type="http://schemas.openxmlformats.org/officeDocument/2006/relationships/image" Target="../media/image720.png"/><Relationship Id="rId109" Type="http://schemas.openxmlformats.org/officeDocument/2006/relationships/image" Target="../media/image816.jpg"/><Relationship Id="rId34" Type="http://schemas.openxmlformats.org/officeDocument/2006/relationships/image" Target="../media/image741.jpg"/><Relationship Id="rId55" Type="http://schemas.openxmlformats.org/officeDocument/2006/relationships/image" Target="../media/image762.jpg"/><Relationship Id="rId76" Type="http://schemas.openxmlformats.org/officeDocument/2006/relationships/image" Target="../media/image783.jpg"/><Relationship Id="rId97" Type="http://schemas.openxmlformats.org/officeDocument/2006/relationships/image" Target="../media/image804.jpg"/><Relationship Id="rId120" Type="http://schemas.openxmlformats.org/officeDocument/2006/relationships/image" Target="../media/image827.jpg"/><Relationship Id="rId141" Type="http://schemas.openxmlformats.org/officeDocument/2006/relationships/image" Target="../media/image848.jpg"/><Relationship Id="rId7" Type="http://schemas.openxmlformats.org/officeDocument/2006/relationships/image" Target="../media/image715.png"/><Relationship Id="rId162" Type="http://schemas.openxmlformats.org/officeDocument/2006/relationships/image" Target="../media/image869.jpg"/><Relationship Id="rId183" Type="http://schemas.openxmlformats.org/officeDocument/2006/relationships/image" Target="../media/image890.jpg"/><Relationship Id="rId218" Type="http://schemas.openxmlformats.org/officeDocument/2006/relationships/image" Target="../media/image184.jpg"/><Relationship Id="rId24" Type="http://schemas.openxmlformats.org/officeDocument/2006/relationships/image" Target="../media/image731.jpg"/><Relationship Id="rId45" Type="http://schemas.openxmlformats.org/officeDocument/2006/relationships/image" Target="../media/image752.png"/><Relationship Id="rId66" Type="http://schemas.openxmlformats.org/officeDocument/2006/relationships/image" Target="../media/image773.png"/><Relationship Id="rId87" Type="http://schemas.openxmlformats.org/officeDocument/2006/relationships/image" Target="../media/image794.jpg"/><Relationship Id="rId110" Type="http://schemas.openxmlformats.org/officeDocument/2006/relationships/image" Target="../media/image817.png"/><Relationship Id="rId131" Type="http://schemas.openxmlformats.org/officeDocument/2006/relationships/image" Target="../media/image838.jpg"/><Relationship Id="rId152" Type="http://schemas.openxmlformats.org/officeDocument/2006/relationships/image" Target="../media/image859.jpg"/><Relationship Id="rId173" Type="http://schemas.openxmlformats.org/officeDocument/2006/relationships/image" Target="../media/image880.png"/><Relationship Id="rId194" Type="http://schemas.openxmlformats.org/officeDocument/2006/relationships/image" Target="../media/image901.jpg"/><Relationship Id="rId208" Type="http://schemas.openxmlformats.org/officeDocument/2006/relationships/image" Target="../media/image915.png"/><Relationship Id="rId14" Type="http://schemas.openxmlformats.org/officeDocument/2006/relationships/image" Target="../media/image721.png"/><Relationship Id="rId30" Type="http://schemas.openxmlformats.org/officeDocument/2006/relationships/image" Target="../media/image737.png"/><Relationship Id="rId35" Type="http://schemas.openxmlformats.org/officeDocument/2006/relationships/image" Target="../media/image742.png"/><Relationship Id="rId56" Type="http://schemas.openxmlformats.org/officeDocument/2006/relationships/image" Target="../media/image763.png"/><Relationship Id="rId77" Type="http://schemas.openxmlformats.org/officeDocument/2006/relationships/image" Target="../media/image784.jpg"/><Relationship Id="rId100" Type="http://schemas.openxmlformats.org/officeDocument/2006/relationships/image" Target="../media/image807.jpg"/><Relationship Id="rId105" Type="http://schemas.openxmlformats.org/officeDocument/2006/relationships/image" Target="../media/image812.jpg"/><Relationship Id="rId126" Type="http://schemas.openxmlformats.org/officeDocument/2006/relationships/image" Target="../media/image833.jpg"/><Relationship Id="rId147" Type="http://schemas.openxmlformats.org/officeDocument/2006/relationships/image" Target="../media/image854.jpg"/><Relationship Id="rId168" Type="http://schemas.openxmlformats.org/officeDocument/2006/relationships/image" Target="../media/image875.png"/><Relationship Id="rId8" Type="http://schemas.openxmlformats.org/officeDocument/2006/relationships/image" Target="../media/image332.png"/><Relationship Id="rId51" Type="http://schemas.openxmlformats.org/officeDocument/2006/relationships/image" Target="../media/image758.png"/><Relationship Id="rId72" Type="http://schemas.openxmlformats.org/officeDocument/2006/relationships/image" Target="../media/image779.jpg"/><Relationship Id="rId93" Type="http://schemas.openxmlformats.org/officeDocument/2006/relationships/image" Target="../media/image800.png"/><Relationship Id="rId98" Type="http://schemas.openxmlformats.org/officeDocument/2006/relationships/image" Target="../media/image805.png"/><Relationship Id="rId121" Type="http://schemas.openxmlformats.org/officeDocument/2006/relationships/image" Target="../media/image828.jpg"/><Relationship Id="rId142" Type="http://schemas.openxmlformats.org/officeDocument/2006/relationships/image" Target="../media/image849.jpg"/><Relationship Id="rId163" Type="http://schemas.openxmlformats.org/officeDocument/2006/relationships/image" Target="../media/image870.jpg"/><Relationship Id="rId184" Type="http://schemas.openxmlformats.org/officeDocument/2006/relationships/image" Target="../media/image891.jpg"/><Relationship Id="rId189" Type="http://schemas.openxmlformats.org/officeDocument/2006/relationships/image" Target="../media/image896.jpg"/><Relationship Id="rId3" Type="http://schemas.openxmlformats.org/officeDocument/2006/relationships/image" Target="../media/image712.png"/><Relationship Id="rId214" Type="http://schemas.openxmlformats.org/officeDocument/2006/relationships/image" Target="../media/image180.jpg"/><Relationship Id="rId25" Type="http://schemas.openxmlformats.org/officeDocument/2006/relationships/image" Target="../media/image732.png"/><Relationship Id="rId46" Type="http://schemas.openxmlformats.org/officeDocument/2006/relationships/image" Target="../media/image753.jpg"/><Relationship Id="rId67" Type="http://schemas.openxmlformats.org/officeDocument/2006/relationships/image" Target="../media/image774.jpg"/><Relationship Id="rId116" Type="http://schemas.openxmlformats.org/officeDocument/2006/relationships/image" Target="../media/image823.png"/><Relationship Id="rId137" Type="http://schemas.openxmlformats.org/officeDocument/2006/relationships/image" Target="../media/image844.jpg"/><Relationship Id="rId158" Type="http://schemas.openxmlformats.org/officeDocument/2006/relationships/image" Target="../media/image865.jpg"/><Relationship Id="rId20" Type="http://schemas.openxmlformats.org/officeDocument/2006/relationships/image" Target="../media/image727.jpg"/><Relationship Id="rId41" Type="http://schemas.openxmlformats.org/officeDocument/2006/relationships/image" Target="../media/image748.png"/><Relationship Id="rId62" Type="http://schemas.openxmlformats.org/officeDocument/2006/relationships/image" Target="../media/image769.png"/><Relationship Id="rId83" Type="http://schemas.openxmlformats.org/officeDocument/2006/relationships/image" Target="../media/image790.jpg"/><Relationship Id="rId88" Type="http://schemas.openxmlformats.org/officeDocument/2006/relationships/image" Target="../media/image795.jpg"/><Relationship Id="rId111" Type="http://schemas.openxmlformats.org/officeDocument/2006/relationships/image" Target="../media/image818.jpg"/><Relationship Id="rId132" Type="http://schemas.openxmlformats.org/officeDocument/2006/relationships/image" Target="../media/image839.png"/><Relationship Id="rId153" Type="http://schemas.openxmlformats.org/officeDocument/2006/relationships/image" Target="../media/image860.jpg"/><Relationship Id="rId174" Type="http://schemas.openxmlformats.org/officeDocument/2006/relationships/image" Target="../media/image881.jpg"/><Relationship Id="rId179" Type="http://schemas.openxmlformats.org/officeDocument/2006/relationships/image" Target="../media/image886.jpg"/><Relationship Id="rId195" Type="http://schemas.openxmlformats.org/officeDocument/2006/relationships/image" Target="../media/image902.jpg"/><Relationship Id="rId209" Type="http://schemas.openxmlformats.org/officeDocument/2006/relationships/image" Target="../media/image916.jpg"/><Relationship Id="rId190" Type="http://schemas.openxmlformats.org/officeDocument/2006/relationships/image" Target="../media/image897.jpg"/><Relationship Id="rId204" Type="http://schemas.openxmlformats.org/officeDocument/2006/relationships/image" Target="../media/image911.jpg"/><Relationship Id="rId15" Type="http://schemas.openxmlformats.org/officeDocument/2006/relationships/image" Target="../media/image722.jpg"/><Relationship Id="rId36" Type="http://schemas.openxmlformats.org/officeDocument/2006/relationships/image" Target="../media/image743.jpg"/><Relationship Id="rId57" Type="http://schemas.openxmlformats.org/officeDocument/2006/relationships/image" Target="../media/image764.png"/><Relationship Id="rId106" Type="http://schemas.openxmlformats.org/officeDocument/2006/relationships/image" Target="../media/image813.png"/><Relationship Id="rId127" Type="http://schemas.openxmlformats.org/officeDocument/2006/relationships/image" Target="../media/image834.png"/><Relationship Id="rId10" Type="http://schemas.openxmlformats.org/officeDocument/2006/relationships/image" Target="../media/image717.png"/><Relationship Id="rId31" Type="http://schemas.openxmlformats.org/officeDocument/2006/relationships/image" Target="../media/image738.jpg"/><Relationship Id="rId52" Type="http://schemas.openxmlformats.org/officeDocument/2006/relationships/image" Target="../media/image759.png"/><Relationship Id="rId73" Type="http://schemas.openxmlformats.org/officeDocument/2006/relationships/image" Target="../media/image780.jpg"/><Relationship Id="rId78" Type="http://schemas.openxmlformats.org/officeDocument/2006/relationships/image" Target="../media/image785.jpg"/><Relationship Id="rId94" Type="http://schemas.openxmlformats.org/officeDocument/2006/relationships/image" Target="../media/image801.png"/><Relationship Id="rId99" Type="http://schemas.openxmlformats.org/officeDocument/2006/relationships/image" Target="../media/image806.png"/><Relationship Id="rId101" Type="http://schemas.openxmlformats.org/officeDocument/2006/relationships/image" Target="../media/image808.jpg"/><Relationship Id="rId122" Type="http://schemas.openxmlformats.org/officeDocument/2006/relationships/image" Target="../media/image829.jpg"/><Relationship Id="rId143" Type="http://schemas.openxmlformats.org/officeDocument/2006/relationships/image" Target="../media/image850.jpg"/><Relationship Id="rId148" Type="http://schemas.openxmlformats.org/officeDocument/2006/relationships/image" Target="../media/image855.jpg"/><Relationship Id="rId164" Type="http://schemas.openxmlformats.org/officeDocument/2006/relationships/image" Target="../media/image871.jpg"/><Relationship Id="rId169" Type="http://schemas.openxmlformats.org/officeDocument/2006/relationships/image" Target="../media/image876.jpg"/><Relationship Id="rId185" Type="http://schemas.openxmlformats.org/officeDocument/2006/relationships/image" Target="../media/image892.png"/><Relationship Id="rId4" Type="http://schemas.openxmlformats.org/officeDocument/2006/relationships/image" Target="../media/image185.jpg"/><Relationship Id="rId9" Type="http://schemas.openxmlformats.org/officeDocument/2006/relationships/image" Target="../media/image716.jpg"/><Relationship Id="rId180" Type="http://schemas.openxmlformats.org/officeDocument/2006/relationships/image" Target="../media/image887.png"/><Relationship Id="rId210" Type="http://schemas.openxmlformats.org/officeDocument/2006/relationships/image" Target="../media/image917.jpg"/><Relationship Id="rId215" Type="http://schemas.openxmlformats.org/officeDocument/2006/relationships/image" Target="../media/image181.jpg"/><Relationship Id="rId26" Type="http://schemas.openxmlformats.org/officeDocument/2006/relationships/image" Target="../media/image733.jpg"/><Relationship Id="rId47" Type="http://schemas.openxmlformats.org/officeDocument/2006/relationships/image" Target="../media/image754.jpg"/><Relationship Id="rId68" Type="http://schemas.openxmlformats.org/officeDocument/2006/relationships/image" Target="../media/image775.png"/><Relationship Id="rId89" Type="http://schemas.openxmlformats.org/officeDocument/2006/relationships/image" Target="../media/image796.png"/><Relationship Id="rId112" Type="http://schemas.openxmlformats.org/officeDocument/2006/relationships/image" Target="../media/image819.png"/><Relationship Id="rId133" Type="http://schemas.openxmlformats.org/officeDocument/2006/relationships/image" Target="../media/image840.jpg"/><Relationship Id="rId154" Type="http://schemas.openxmlformats.org/officeDocument/2006/relationships/image" Target="../media/image861.jpg"/><Relationship Id="rId175" Type="http://schemas.openxmlformats.org/officeDocument/2006/relationships/image" Target="../media/image882.jpg"/><Relationship Id="rId196" Type="http://schemas.openxmlformats.org/officeDocument/2006/relationships/image" Target="../media/image903.png"/><Relationship Id="rId200" Type="http://schemas.openxmlformats.org/officeDocument/2006/relationships/image" Target="../media/image907.jpg"/><Relationship Id="rId16" Type="http://schemas.openxmlformats.org/officeDocument/2006/relationships/image" Target="../media/image723.jpg"/><Relationship Id="rId37" Type="http://schemas.openxmlformats.org/officeDocument/2006/relationships/image" Target="../media/image744.jpg"/><Relationship Id="rId58" Type="http://schemas.openxmlformats.org/officeDocument/2006/relationships/image" Target="../media/image765.png"/><Relationship Id="rId79" Type="http://schemas.openxmlformats.org/officeDocument/2006/relationships/image" Target="../media/image786.png"/><Relationship Id="rId102" Type="http://schemas.openxmlformats.org/officeDocument/2006/relationships/image" Target="../media/image809.png"/><Relationship Id="rId123" Type="http://schemas.openxmlformats.org/officeDocument/2006/relationships/image" Target="../media/image830.jpg"/><Relationship Id="rId144" Type="http://schemas.openxmlformats.org/officeDocument/2006/relationships/image" Target="../media/image851.jpg"/><Relationship Id="rId90" Type="http://schemas.openxmlformats.org/officeDocument/2006/relationships/image" Target="../media/image797.png"/><Relationship Id="rId165" Type="http://schemas.openxmlformats.org/officeDocument/2006/relationships/image" Target="../media/image872.png"/><Relationship Id="rId186" Type="http://schemas.openxmlformats.org/officeDocument/2006/relationships/image" Target="../media/image893.jpg"/><Relationship Id="rId211" Type="http://schemas.openxmlformats.org/officeDocument/2006/relationships/image" Target="../media/image918.jpg"/><Relationship Id="rId27" Type="http://schemas.openxmlformats.org/officeDocument/2006/relationships/image" Target="../media/image734.jpg"/><Relationship Id="rId48" Type="http://schemas.openxmlformats.org/officeDocument/2006/relationships/image" Target="../media/image755.png"/><Relationship Id="rId69" Type="http://schemas.openxmlformats.org/officeDocument/2006/relationships/image" Target="../media/image776.jpg"/><Relationship Id="rId113" Type="http://schemas.openxmlformats.org/officeDocument/2006/relationships/image" Target="../media/image820.png"/><Relationship Id="rId134" Type="http://schemas.openxmlformats.org/officeDocument/2006/relationships/image" Target="../media/image841.png"/><Relationship Id="rId80" Type="http://schemas.openxmlformats.org/officeDocument/2006/relationships/image" Target="../media/image787.jpg"/><Relationship Id="rId155" Type="http://schemas.openxmlformats.org/officeDocument/2006/relationships/image" Target="../media/image862.jpg"/><Relationship Id="rId176" Type="http://schemas.openxmlformats.org/officeDocument/2006/relationships/image" Target="../media/image883.png"/><Relationship Id="rId197" Type="http://schemas.openxmlformats.org/officeDocument/2006/relationships/image" Target="../media/image904.jpg"/><Relationship Id="rId201" Type="http://schemas.openxmlformats.org/officeDocument/2006/relationships/image" Target="../media/image908.jpg"/><Relationship Id="rId17" Type="http://schemas.openxmlformats.org/officeDocument/2006/relationships/image" Target="../media/image724.png"/><Relationship Id="rId38" Type="http://schemas.openxmlformats.org/officeDocument/2006/relationships/image" Target="../media/image745.jpg"/><Relationship Id="rId59" Type="http://schemas.openxmlformats.org/officeDocument/2006/relationships/image" Target="../media/image766.png"/><Relationship Id="rId103" Type="http://schemas.openxmlformats.org/officeDocument/2006/relationships/image" Target="../media/image810.jpg"/><Relationship Id="rId124" Type="http://schemas.openxmlformats.org/officeDocument/2006/relationships/image" Target="../media/image831.jpg"/><Relationship Id="rId70" Type="http://schemas.openxmlformats.org/officeDocument/2006/relationships/image" Target="../media/image777.jpg"/><Relationship Id="rId91" Type="http://schemas.openxmlformats.org/officeDocument/2006/relationships/image" Target="../media/image798.png"/><Relationship Id="rId145" Type="http://schemas.openxmlformats.org/officeDocument/2006/relationships/image" Target="../media/image852.png"/><Relationship Id="rId166" Type="http://schemas.openxmlformats.org/officeDocument/2006/relationships/image" Target="../media/image873.png"/><Relationship Id="rId187" Type="http://schemas.openxmlformats.org/officeDocument/2006/relationships/image" Target="../media/image894.pn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178.png"/><Relationship Id="rId28" Type="http://schemas.openxmlformats.org/officeDocument/2006/relationships/image" Target="../media/image735.jpg"/><Relationship Id="rId49" Type="http://schemas.openxmlformats.org/officeDocument/2006/relationships/image" Target="../media/image756.jpg"/><Relationship Id="rId114" Type="http://schemas.openxmlformats.org/officeDocument/2006/relationships/image" Target="../media/image821.png"/><Relationship Id="rId60" Type="http://schemas.openxmlformats.org/officeDocument/2006/relationships/image" Target="../media/image767.png"/><Relationship Id="rId81" Type="http://schemas.openxmlformats.org/officeDocument/2006/relationships/image" Target="../media/image788.jpg"/><Relationship Id="rId135" Type="http://schemas.openxmlformats.org/officeDocument/2006/relationships/image" Target="../media/image842.png"/><Relationship Id="rId156" Type="http://schemas.openxmlformats.org/officeDocument/2006/relationships/image" Target="../media/image863.jpg"/><Relationship Id="rId177" Type="http://schemas.openxmlformats.org/officeDocument/2006/relationships/image" Target="../media/image884.jpg"/><Relationship Id="rId198" Type="http://schemas.openxmlformats.org/officeDocument/2006/relationships/image" Target="../media/image905.jpg"/><Relationship Id="rId202" Type="http://schemas.openxmlformats.org/officeDocument/2006/relationships/image" Target="../media/image909.jpg"/><Relationship Id="rId18" Type="http://schemas.openxmlformats.org/officeDocument/2006/relationships/image" Target="../media/image725.jpg"/><Relationship Id="rId39" Type="http://schemas.openxmlformats.org/officeDocument/2006/relationships/image" Target="../media/image746.jpg"/><Relationship Id="rId50" Type="http://schemas.openxmlformats.org/officeDocument/2006/relationships/image" Target="../media/image757.jpg"/><Relationship Id="rId104" Type="http://schemas.openxmlformats.org/officeDocument/2006/relationships/image" Target="../media/image811.png"/><Relationship Id="rId125" Type="http://schemas.openxmlformats.org/officeDocument/2006/relationships/image" Target="../media/image832.jpg"/><Relationship Id="rId146" Type="http://schemas.openxmlformats.org/officeDocument/2006/relationships/image" Target="../media/image853.jpg"/><Relationship Id="rId167" Type="http://schemas.openxmlformats.org/officeDocument/2006/relationships/image" Target="../media/image874.jpg"/><Relationship Id="rId188" Type="http://schemas.openxmlformats.org/officeDocument/2006/relationships/image" Target="../media/image895.jpg"/><Relationship Id="rId71" Type="http://schemas.openxmlformats.org/officeDocument/2006/relationships/image" Target="../media/image778.jpg"/><Relationship Id="rId92" Type="http://schemas.openxmlformats.org/officeDocument/2006/relationships/image" Target="../media/image799.png"/><Relationship Id="rId213" Type="http://schemas.openxmlformats.org/officeDocument/2006/relationships/image" Target="../media/image179.jpg"/><Relationship Id="rId2" Type="http://schemas.openxmlformats.org/officeDocument/2006/relationships/image" Target="../media/image711.png"/><Relationship Id="rId29" Type="http://schemas.openxmlformats.org/officeDocument/2006/relationships/image" Target="../media/image736.jpg"/><Relationship Id="rId40" Type="http://schemas.openxmlformats.org/officeDocument/2006/relationships/image" Target="../media/image747.png"/><Relationship Id="rId115" Type="http://schemas.openxmlformats.org/officeDocument/2006/relationships/image" Target="../media/image822.png"/><Relationship Id="rId136" Type="http://schemas.openxmlformats.org/officeDocument/2006/relationships/image" Target="../media/image843.jpg"/><Relationship Id="rId157" Type="http://schemas.openxmlformats.org/officeDocument/2006/relationships/image" Target="../media/image864.jpg"/><Relationship Id="rId178" Type="http://schemas.openxmlformats.org/officeDocument/2006/relationships/image" Target="../media/image885.png"/><Relationship Id="rId61" Type="http://schemas.openxmlformats.org/officeDocument/2006/relationships/image" Target="../media/image768.png"/><Relationship Id="rId82" Type="http://schemas.openxmlformats.org/officeDocument/2006/relationships/image" Target="../media/image789.jpg"/><Relationship Id="rId199" Type="http://schemas.openxmlformats.org/officeDocument/2006/relationships/image" Target="../media/image906.jpg"/><Relationship Id="rId203" Type="http://schemas.openxmlformats.org/officeDocument/2006/relationships/image" Target="../media/image910.jpg"/><Relationship Id="rId19" Type="http://schemas.openxmlformats.org/officeDocument/2006/relationships/image" Target="../media/image72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7.png"/><Relationship Id="rId21" Type="http://schemas.openxmlformats.org/officeDocument/2006/relationships/image" Target="../media/image931.png"/><Relationship Id="rId42" Type="http://schemas.openxmlformats.org/officeDocument/2006/relationships/image" Target="../media/image952.png"/><Relationship Id="rId63" Type="http://schemas.openxmlformats.org/officeDocument/2006/relationships/image" Target="../media/image973.jpg"/><Relationship Id="rId84" Type="http://schemas.openxmlformats.org/officeDocument/2006/relationships/image" Target="../media/image994.png"/><Relationship Id="rId138" Type="http://schemas.openxmlformats.org/officeDocument/2006/relationships/image" Target="../media/image1048.jpg"/><Relationship Id="rId159" Type="http://schemas.openxmlformats.org/officeDocument/2006/relationships/image" Target="../media/image1069.jpg"/><Relationship Id="rId170" Type="http://schemas.openxmlformats.org/officeDocument/2006/relationships/image" Target="../media/image1080.png"/><Relationship Id="rId191" Type="http://schemas.openxmlformats.org/officeDocument/2006/relationships/image" Target="../media/image1101.jpg"/><Relationship Id="rId205" Type="http://schemas.openxmlformats.org/officeDocument/2006/relationships/image" Target="../media/image1115.jpg"/><Relationship Id="rId107" Type="http://schemas.openxmlformats.org/officeDocument/2006/relationships/image" Target="../media/image1017.png"/><Relationship Id="rId11" Type="http://schemas.openxmlformats.org/officeDocument/2006/relationships/image" Target="../media/image335.jpg"/><Relationship Id="rId32" Type="http://schemas.openxmlformats.org/officeDocument/2006/relationships/image" Target="../media/image942.jpg"/><Relationship Id="rId53" Type="http://schemas.openxmlformats.org/officeDocument/2006/relationships/image" Target="../media/image963.jpg"/><Relationship Id="rId74" Type="http://schemas.openxmlformats.org/officeDocument/2006/relationships/image" Target="../media/image984.png"/><Relationship Id="rId128" Type="http://schemas.openxmlformats.org/officeDocument/2006/relationships/image" Target="../media/image1038.jpg"/><Relationship Id="rId149" Type="http://schemas.openxmlformats.org/officeDocument/2006/relationships/image" Target="../media/image1059.jpg"/><Relationship Id="rId5" Type="http://schemas.openxmlformats.org/officeDocument/2006/relationships/image" Target="../media/image329.jpg"/><Relationship Id="rId95" Type="http://schemas.openxmlformats.org/officeDocument/2006/relationships/image" Target="../media/image1005.jpg"/><Relationship Id="rId160" Type="http://schemas.openxmlformats.org/officeDocument/2006/relationships/image" Target="../media/image1070.jpg"/><Relationship Id="rId181" Type="http://schemas.openxmlformats.org/officeDocument/2006/relationships/image" Target="../media/image1091.jpg"/><Relationship Id="rId216" Type="http://schemas.openxmlformats.org/officeDocument/2006/relationships/image" Target="../media/image182.jpg"/><Relationship Id="rId22" Type="http://schemas.openxmlformats.org/officeDocument/2006/relationships/image" Target="../media/image932.png"/><Relationship Id="rId43" Type="http://schemas.openxmlformats.org/officeDocument/2006/relationships/image" Target="../media/image953.png"/><Relationship Id="rId64" Type="http://schemas.openxmlformats.org/officeDocument/2006/relationships/image" Target="../media/image974.jpg"/><Relationship Id="rId118" Type="http://schemas.openxmlformats.org/officeDocument/2006/relationships/image" Target="../media/image1028.png"/><Relationship Id="rId139" Type="http://schemas.openxmlformats.org/officeDocument/2006/relationships/image" Target="../media/image1049.jpg"/><Relationship Id="rId85" Type="http://schemas.openxmlformats.org/officeDocument/2006/relationships/image" Target="../media/image995.png"/><Relationship Id="rId150" Type="http://schemas.openxmlformats.org/officeDocument/2006/relationships/image" Target="../media/image1060.jpg"/><Relationship Id="rId171" Type="http://schemas.openxmlformats.org/officeDocument/2006/relationships/image" Target="../media/image1081.jpg"/><Relationship Id="rId192" Type="http://schemas.openxmlformats.org/officeDocument/2006/relationships/image" Target="../media/image1102.jpg"/><Relationship Id="rId206" Type="http://schemas.openxmlformats.org/officeDocument/2006/relationships/image" Target="../media/image1116.jpg"/><Relationship Id="rId12" Type="http://schemas.openxmlformats.org/officeDocument/2006/relationships/image" Target="../media/image922.png"/><Relationship Id="rId33" Type="http://schemas.openxmlformats.org/officeDocument/2006/relationships/image" Target="../media/image943.jpg"/><Relationship Id="rId108" Type="http://schemas.openxmlformats.org/officeDocument/2006/relationships/image" Target="../media/image1018.jpg"/><Relationship Id="rId129" Type="http://schemas.openxmlformats.org/officeDocument/2006/relationships/image" Target="../media/image1039.jpg"/><Relationship Id="rId54" Type="http://schemas.openxmlformats.org/officeDocument/2006/relationships/image" Target="../media/image964.png"/><Relationship Id="rId75" Type="http://schemas.openxmlformats.org/officeDocument/2006/relationships/image" Target="../media/image985.png"/><Relationship Id="rId96" Type="http://schemas.openxmlformats.org/officeDocument/2006/relationships/image" Target="../media/image1006.jpg"/><Relationship Id="rId140" Type="http://schemas.openxmlformats.org/officeDocument/2006/relationships/image" Target="../media/image1050.jpg"/><Relationship Id="rId161" Type="http://schemas.openxmlformats.org/officeDocument/2006/relationships/image" Target="../media/image1071.png"/><Relationship Id="rId182" Type="http://schemas.openxmlformats.org/officeDocument/2006/relationships/image" Target="../media/image1092.png"/><Relationship Id="rId217" Type="http://schemas.openxmlformats.org/officeDocument/2006/relationships/image" Target="../media/image183.png"/><Relationship Id="rId6" Type="http://schemas.openxmlformats.org/officeDocument/2006/relationships/image" Target="../media/image330.jpg"/><Relationship Id="rId23" Type="http://schemas.openxmlformats.org/officeDocument/2006/relationships/image" Target="../media/image933.png"/><Relationship Id="rId119" Type="http://schemas.openxmlformats.org/officeDocument/2006/relationships/image" Target="../media/image1029.png"/><Relationship Id="rId44" Type="http://schemas.openxmlformats.org/officeDocument/2006/relationships/image" Target="../media/image954.png"/><Relationship Id="rId65" Type="http://schemas.openxmlformats.org/officeDocument/2006/relationships/image" Target="../media/image975.png"/><Relationship Id="rId86" Type="http://schemas.openxmlformats.org/officeDocument/2006/relationships/image" Target="../media/image996.png"/><Relationship Id="rId130" Type="http://schemas.openxmlformats.org/officeDocument/2006/relationships/image" Target="../media/image1040.jpg"/><Relationship Id="rId151" Type="http://schemas.openxmlformats.org/officeDocument/2006/relationships/image" Target="../media/image1061.png"/><Relationship Id="rId172" Type="http://schemas.openxmlformats.org/officeDocument/2006/relationships/image" Target="../media/image1082.png"/><Relationship Id="rId193" Type="http://schemas.openxmlformats.org/officeDocument/2006/relationships/image" Target="../media/image1103.jpg"/><Relationship Id="rId207" Type="http://schemas.openxmlformats.org/officeDocument/2006/relationships/image" Target="../media/image1117.jpg"/><Relationship Id="rId13" Type="http://schemas.openxmlformats.org/officeDocument/2006/relationships/image" Target="../media/image923.png"/><Relationship Id="rId109" Type="http://schemas.openxmlformats.org/officeDocument/2006/relationships/image" Target="../media/image1019.jpg"/><Relationship Id="rId34" Type="http://schemas.openxmlformats.org/officeDocument/2006/relationships/image" Target="../media/image944.png"/><Relationship Id="rId55" Type="http://schemas.openxmlformats.org/officeDocument/2006/relationships/image" Target="../media/image965.jpg"/><Relationship Id="rId76" Type="http://schemas.openxmlformats.org/officeDocument/2006/relationships/image" Target="../media/image986.jpg"/><Relationship Id="rId97" Type="http://schemas.openxmlformats.org/officeDocument/2006/relationships/image" Target="../media/image1007.jpg"/><Relationship Id="rId120" Type="http://schemas.openxmlformats.org/officeDocument/2006/relationships/image" Target="../media/image1030.jpg"/><Relationship Id="rId141" Type="http://schemas.openxmlformats.org/officeDocument/2006/relationships/image" Target="../media/image1051.jpg"/><Relationship Id="rId7" Type="http://schemas.openxmlformats.org/officeDocument/2006/relationships/image" Target="../media/image921.png"/><Relationship Id="rId162" Type="http://schemas.openxmlformats.org/officeDocument/2006/relationships/image" Target="../media/image1072.jpg"/><Relationship Id="rId183" Type="http://schemas.openxmlformats.org/officeDocument/2006/relationships/image" Target="../media/image1093.jpg"/><Relationship Id="rId218" Type="http://schemas.openxmlformats.org/officeDocument/2006/relationships/image" Target="../media/image184.jpg"/><Relationship Id="rId24" Type="http://schemas.openxmlformats.org/officeDocument/2006/relationships/image" Target="../media/image934.png"/><Relationship Id="rId45" Type="http://schemas.openxmlformats.org/officeDocument/2006/relationships/image" Target="../media/image955.jpg"/><Relationship Id="rId66" Type="http://schemas.openxmlformats.org/officeDocument/2006/relationships/image" Target="../media/image976.jpg"/><Relationship Id="rId87" Type="http://schemas.openxmlformats.org/officeDocument/2006/relationships/image" Target="../media/image997.jpg"/><Relationship Id="rId110" Type="http://schemas.openxmlformats.org/officeDocument/2006/relationships/image" Target="../media/image1020.jpg"/><Relationship Id="rId131" Type="http://schemas.openxmlformats.org/officeDocument/2006/relationships/image" Target="../media/image1041.jpg"/><Relationship Id="rId152" Type="http://schemas.openxmlformats.org/officeDocument/2006/relationships/image" Target="../media/image1062.jpg"/><Relationship Id="rId173" Type="http://schemas.openxmlformats.org/officeDocument/2006/relationships/image" Target="../media/image1083.jpg"/><Relationship Id="rId194" Type="http://schemas.openxmlformats.org/officeDocument/2006/relationships/image" Target="../media/image1104.jpg"/><Relationship Id="rId208" Type="http://schemas.openxmlformats.org/officeDocument/2006/relationships/image" Target="../media/image1118.jpg"/><Relationship Id="rId14" Type="http://schemas.openxmlformats.org/officeDocument/2006/relationships/image" Target="../media/image924.png"/><Relationship Id="rId30" Type="http://schemas.openxmlformats.org/officeDocument/2006/relationships/image" Target="../media/image940.jpg"/><Relationship Id="rId35" Type="http://schemas.openxmlformats.org/officeDocument/2006/relationships/image" Target="../media/image945.png"/><Relationship Id="rId56" Type="http://schemas.openxmlformats.org/officeDocument/2006/relationships/image" Target="../media/image966.jpg"/><Relationship Id="rId77" Type="http://schemas.openxmlformats.org/officeDocument/2006/relationships/image" Target="../media/image987.jpg"/><Relationship Id="rId100" Type="http://schemas.openxmlformats.org/officeDocument/2006/relationships/image" Target="../media/image1010.jpg"/><Relationship Id="rId105" Type="http://schemas.openxmlformats.org/officeDocument/2006/relationships/image" Target="../media/image1015.jpg"/><Relationship Id="rId126" Type="http://schemas.openxmlformats.org/officeDocument/2006/relationships/image" Target="../media/image1036.jpg"/><Relationship Id="rId147" Type="http://schemas.openxmlformats.org/officeDocument/2006/relationships/image" Target="../media/image1057.jpg"/><Relationship Id="rId168" Type="http://schemas.openxmlformats.org/officeDocument/2006/relationships/image" Target="../media/image1078.jpg"/><Relationship Id="rId8" Type="http://schemas.openxmlformats.org/officeDocument/2006/relationships/image" Target="../media/image332.png"/><Relationship Id="rId51" Type="http://schemas.openxmlformats.org/officeDocument/2006/relationships/image" Target="../media/image961.png"/><Relationship Id="rId72" Type="http://schemas.openxmlformats.org/officeDocument/2006/relationships/image" Target="../media/image982.jpg"/><Relationship Id="rId93" Type="http://schemas.openxmlformats.org/officeDocument/2006/relationships/image" Target="../media/image1003.jpg"/><Relationship Id="rId98" Type="http://schemas.openxmlformats.org/officeDocument/2006/relationships/image" Target="../media/image1008.jpg"/><Relationship Id="rId121" Type="http://schemas.openxmlformats.org/officeDocument/2006/relationships/image" Target="../media/image1031.jpg"/><Relationship Id="rId142" Type="http://schemas.openxmlformats.org/officeDocument/2006/relationships/image" Target="../media/image1052.jpg"/><Relationship Id="rId163" Type="http://schemas.openxmlformats.org/officeDocument/2006/relationships/image" Target="../media/image1073.jpg"/><Relationship Id="rId184" Type="http://schemas.openxmlformats.org/officeDocument/2006/relationships/image" Target="../media/image1094.jpg"/><Relationship Id="rId189" Type="http://schemas.openxmlformats.org/officeDocument/2006/relationships/image" Target="../media/image1099.jpg"/><Relationship Id="rId3" Type="http://schemas.openxmlformats.org/officeDocument/2006/relationships/image" Target="../media/image920.png"/><Relationship Id="rId214" Type="http://schemas.openxmlformats.org/officeDocument/2006/relationships/image" Target="../media/image180.jpg"/><Relationship Id="rId25" Type="http://schemas.openxmlformats.org/officeDocument/2006/relationships/image" Target="../media/image935.png"/><Relationship Id="rId46" Type="http://schemas.openxmlformats.org/officeDocument/2006/relationships/image" Target="../media/image956.png"/><Relationship Id="rId67" Type="http://schemas.openxmlformats.org/officeDocument/2006/relationships/image" Target="../media/image977.jpg"/><Relationship Id="rId116" Type="http://schemas.openxmlformats.org/officeDocument/2006/relationships/image" Target="../media/image1026.jpg"/><Relationship Id="rId137" Type="http://schemas.openxmlformats.org/officeDocument/2006/relationships/image" Target="../media/image1047.jpg"/><Relationship Id="rId158" Type="http://schemas.openxmlformats.org/officeDocument/2006/relationships/image" Target="../media/image1068.jpg"/><Relationship Id="rId20" Type="http://schemas.openxmlformats.org/officeDocument/2006/relationships/image" Target="../media/image930.png"/><Relationship Id="rId41" Type="http://schemas.openxmlformats.org/officeDocument/2006/relationships/image" Target="../media/image951.jpg"/><Relationship Id="rId62" Type="http://schemas.openxmlformats.org/officeDocument/2006/relationships/image" Target="../media/image972.png"/><Relationship Id="rId83" Type="http://schemas.openxmlformats.org/officeDocument/2006/relationships/image" Target="../media/image993.png"/><Relationship Id="rId88" Type="http://schemas.openxmlformats.org/officeDocument/2006/relationships/image" Target="../media/image998.jpg"/><Relationship Id="rId111" Type="http://schemas.openxmlformats.org/officeDocument/2006/relationships/image" Target="../media/image1021.jpg"/><Relationship Id="rId132" Type="http://schemas.openxmlformats.org/officeDocument/2006/relationships/image" Target="../media/image1042.jpg"/><Relationship Id="rId153" Type="http://schemas.openxmlformats.org/officeDocument/2006/relationships/image" Target="../media/image1063.png"/><Relationship Id="rId174" Type="http://schemas.openxmlformats.org/officeDocument/2006/relationships/image" Target="../media/image1084.png"/><Relationship Id="rId179" Type="http://schemas.openxmlformats.org/officeDocument/2006/relationships/image" Target="../media/image1089.jpg"/><Relationship Id="rId195" Type="http://schemas.openxmlformats.org/officeDocument/2006/relationships/image" Target="../media/image1105.jpg"/><Relationship Id="rId209" Type="http://schemas.openxmlformats.org/officeDocument/2006/relationships/image" Target="../media/image1119.jpg"/><Relationship Id="rId190" Type="http://schemas.openxmlformats.org/officeDocument/2006/relationships/image" Target="../media/image1100.jpg"/><Relationship Id="rId204" Type="http://schemas.openxmlformats.org/officeDocument/2006/relationships/image" Target="../media/image1114.jpg"/><Relationship Id="rId15" Type="http://schemas.openxmlformats.org/officeDocument/2006/relationships/image" Target="../media/image925.jpg"/><Relationship Id="rId36" Type="http://schemas.openxmlformats.org/officeDocument/2006/relationships/image" Target="../media/image946.png"/><Relationship Id="rId57" Type="http://schemas.openxmlformats.org/officeDocument/2006/relationships/image" Target="../media/image967.jpg"/><Relationship Id="rId106" Type="http://schemas.openxmlformats.org/officeDocument/2006/relationships/image" Target="../media/image1016.jpg"/><Relationship Id="rId127" Type="http://schemas.openxmlformats.org/officeDocument/2006/relationships/image" Target="../media/image1037.jpg"/><Relationship Id="rId10" Type="http://schemas.openxmlformats.org/officeDocument/2006/relationships/image" Target="../media/image334.png"/><Relationship Id="rId31" Type="http://schemas.openxmlformats.org/officeDocument/2006/relationships/image" Target="../media/image941.png"/><Relationship Id="rId52" Type="http://schemas.openxmlformats.org/officeDocument/2006/relationships/image" Target="../media/image962.jpg"/><Relationship Id="rId73" Type="http://schemas.openxmlformats.org/officeDocument/2006/relationships/image" Target="../media/image983.jpg"/><Relationship Id="rId78" Type="http://schemas.openxmlformats.org/officeDocument/2006/relationships/image" Target="../media/image988.png"/><Relationship Id="rId94" Type="http://schemas.openxmlformats.org/officeDocument/2006/relationships/image" Target="../media/image1004.jpg"/><Relationship Id="rId99" Type="http://schemas.openxmlformats.org/officeDocument/2006/relationships/image" Target="../media/image1009.jpg"/><Relationship Id="rId101" Type="http://schemas.openxmlformats.org/officeDocument/2006/relationships/image" Target="../media/image1011.jpg"/><Relationship Id="rId122" Type="http://schemas.openxmlformats.org/officeDocument/2006/relationships/image" Target="../media/image1032.jpg"/><Relationship Id="rId143" Type="http://schemas.openxmlformats.org/officeDocument/2006/relationships/image" Target="../media/image1053.jpg"/><Relationship Id="rId148" Type="http://schemas.openxmlformats.org/officeDocument/2006/relationships/image" Target="../media/image1058.jpg"/><Relationship Id="rId164" Type="http://schemas.openxmlformats.org/officeDocument/2006/relationships/image" Target="../media/image1074.jpg"/><Relationship Id="rId169" Type="http://schemas.openxmlformats.org/officeDocument/2006/relationships/image" Target="../media/image1079.jpg"/><Relationship Id="rId185" Type="http://schemas.openxmlformats.org/officeDocument/2006/relationships/image" Target="../media/image1095.png"/><Relationship Id="rId4" Type="http://schemas.openxmlformats.org/officeDocument/2006/relationships/image" Target="../media/image3.jpg"/><Relationship Id="rId9" Type="http://schemas.openxmlformats.org/officeDocument/2006/relationships/image" Target="../media/image333.jpg"/><Relationship Id="rId180" Type="http://schemas.openxmlformats.org/officeDocument/2006/relationships/image" Target="../media/image1090.png"/><Relationship Id="rId210" Type="http://schemas.openxmlformats.org/officeDocument/2006/relationships/image" Target="../media/image1120.jpg"/><Relationship Id="rId215" Type="http://schemas.openxmlformats.org/officeDocument/2006/relationships/image" Target="../media/image181.jpg"/><Relationship Id="rId26" Type="http://schemas.openxmlformats.org/officeDocument/2006/relationships/image" Target="../media/image936.png"/><Relationship Id="rId47" Type="http://schemas.openxmlformats.org/officeDocument/2006/relationships/image" Target="../media/image957.png"/><Relationship Id="rId68" Type="http://schemas.openxmlformats.org/officeDocument/2006/relationships/image" Target="../media/image978.png"/><Relationship Id="rId89" Type="http://schemas.openxmlformats.org/officeDocument/2006/relationships/image" Target="../media/image999.jpg"/><Relationship Id="rId112" Type="http://schemas.openxmlformats.org/officeDocument/2006/relationships/image" Target="../media/image1022.jpg"/><Relationship Id="rId133" Type="http://schemas.openxmlformats.org/officeDocument/2006/relationships/image" Target="../media/image1043.jpg"/><Relationship Id="rId154" Type="http://schemas.openxmlformats.org/officeDocument/2006/relationships/image" Target="../media/image1064.jpg"/><Relationship Id="rId175" Type="http://schemas.openxmlformats.org/officeDocument/2006/relationships/image" Target="../media/image1085.jpg"/><Relationship Id="rId196" Type="http://schemas.openxmlformats.org/officeDocument/2006/relationships/image" Target="../media/image1106.jpg"/><Relationship Id="rId200" Type="http://schemas.openxmlformats.org/officeDocument/2006/relationships/image" Target="../media/image1110.jpg"/><Relationship Id="rId16" Type="http://schemas.openxmlformats.org/officeDocument/2006/relationships/image" Target="../media/image926.jpg"/><Relationship Id="rId37" Type="http://schemas.openxmlformats.org/officeDocument/2006/relationships/image" Target="../media/image947.jpg"/><Relationship Id="rId58" Type="http://schemas.openxmlformats.org/officeDocument/2006/relationships/image" Target="../media/image968.png"/><Relationship Id="rId79" Type="http://schemas.openxmlformats.org/officeDocument/2006/relationships/image" Target="../media/image989.png"/><Relationship Id="rId102" Type="http://schemas.openxmlformats.org/officeDocument/2006/relationships/image" Target="../media/image1012.jpg"/><Relationship Id="rId123" Type="http://schemas.openxmlformats.org/officeDocument/2006/relationships/image" Target="../media/image1033.png"/><Relationship Id="rId144" Type="http://schemas.openxmlformats.org/officeDocument/2006/relationships/image" Target="../media/image1054.png"/><Relationship Id="rId90" Type="http://schemas.openxmlformats.org/officeDocument/2006/relationships/image" Target="../media/image1000.jpg"/><Relationship Id="rId165" Type="http://schemas.openxmlformats.org/officeDocument/2006/relationships/image" Target="../media/image1075.jpg"/><Relationship Id="rId186" Type="http://schemas.openxmlformats.org/officeDocument/2006/relationships/image" Target="../media/image1096.jpg"/><Relationship Id="rId211" Type="http://schemas.openxmlformats.org/officeDocument/2006/relationships/image" Target="../media/image488.jpg"/><Relationship Id="rId27" Type="http://schemas.openxmlformats.org/officeDocument/2006/relationships/image" Target="../media/image937.png"/><Relationship Id="rId48" Type="http://schemas.openxmlformats.org/officeDocument/2006/relationships/image" Target="../media/image958.png"/><Relationship Id="rId69" Type="http://schemas.openxmlformats.org/officeDocument/2006/relationships/image" Target="../media/image979.png"/><Relationship Id="rId113" Type="http://schemas.openxmlformats.org/officeDocument/2006/relationships/image" Target="../media/image1023.jpg"/><Relationship Id="rId134" Type="http://schemas.openxmlformats.org/officeDocument/2006/relationships/image" Target="../media/image1044.png"/><Relationship Id="rId80" Type="http://schemas.openxmlformats.org/officeDocument/2006/relationships/image" Target="../media/image990.png"/><Relationship Id="rId155" Type="http://schemas.openxmlformats.org/officeDocument/2006/relationships/image" Target="../media/image1065.png"/><Relationship Id="rId176" Type="http://schemas.openxmlformats.org/officeDocument/2006/relationships/image" Target="../media/image1086.jpg"/><Relationship Id="rId197" Type="http://schemas.openxmlformats.org/officeDocument/2006/relationships/image" Target="../media/image1107.png"/><Relationship Id="rId201" Type="http://schemas.openxmlformats.org/officeDocument/2006/relationships/image" Target="../media/image1111.jpg"/><Relationship Id="rId17" Type="http://schemas.openxmlformats.org/officeDocument/2006/relationships/image" Target="../media/image927.jpg"/><Relationship Id="rId38" Type="http://schemas.openxmlformats.org/officeDocument/2006/relationships/image" Target="../media/image948.jpg"/><Relationship Id="rId59" Type="http://schemas.openxmlformats.org/officeDocument/2006/relationships/image" Target="../media/image969.png"/><Relationship Id="rId103" Type="http://schemas.openxmlformats.org/officeDocument/2006/relationships/image" Target="../media/image1013.jpg"/><Relationship Id="rId124" Type="http://schemas.openxmlformats.org/officeDocument/2006/relationships/image" Target="../media/image1034.jpg"/><Relationship Id="rId70" Type="http://schemas.openxmlformats.org/officeDocument/2006/relationships/image" Target="../media/image980.png"/><Relationship Id="rId91" Type="http://schemas.openxmlformats.org/officeDocument/2006/relationships/image" Target="../media/image1001.jpg"/><Relationship Id="rId145" Type="http://schemas.openxmlformats.org/officeDocument/2006/relationships/image" Target="../media/image1055.jpg"/><Relationship Id="rId166" Type="http://schemas.openxmlformats.org/officeDocument/2006/relationships/image" Target="../media/image1076.jpg"/><Relationship Id="rId187" Type="http://schemas.openxmlformats.org/officeDocument/2006/relationships/image" Target="../media/image1097.jp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178.png"/><Relationship Id="rId28" Type="http://schemas.openxmlformats.org/officeDocument/2006/relationships/image" Target="../media/image938.png"/><Relationship Id="rId49" Type="http://schemas.openxmlformats.org/officeDocument/2006/relationships/image" Target="../media/image959.png"/><Relationship Id="rId114" Type="http://schemas.openxmlformats.org/officeDocument/2006/relationships/image" Target="../media/image1024.png"/><Relationship Id="rId60" Type="http://schemas.openxmlformats.org/officeDocument/2006/relationships/image" Target="../media/image970.png"/><Relationship Id="rId81" Type="http://schemas.openxmlformats.org/officeDocument/2006/relationships/image" Target="../media/image991.png"/><Relationship Id="rId135" Type="http://schemas.openxmlformats.org/officeDocument/2006/relationships/image" Target="../media/image1045.jpg"/><Relationship Id="rId156" Type="http://schemas.openxmlformats.org/officeDocument/2006/relationships/image" Target="../media/image1066.jpg"/><Relationship Id="rId177" Type="http://schemas.openxmlformats.org/officeDocument/2006/relationships/image" Target="../media/image1087.jpg"/><Relationship Id="rId198" Type="http://schemas.openxmlformats.org/officeDocument/2006/relationships/image" Target="../media/image1108.jpg"/><Relationship Id="rId202" Type="http://schemas.openxmlformats.org/officeDocument/2006/relationships/image" Target="../media/image1112.jpg"/><Relationship Id="rId18" Type="http://schemas.openxmlformats.org/officeDocument/2006/relationships/image" Target="../media/image928.jpg"/><Relationship Id="rId39" Type="http://schemas.openxmlformats.org/officeDocument/2006/relationships/image" Target="../media/image949.jpg"/><Relationship Id="rId50" Type="http://schemas.openxmlformats.org/officeDocument/2006/relationships/image" Target="../media/image960.png"/><Relationship Id="rId104" Type="http://schemas.openxmlformats.org/officeDocument/2006/relationships/image" Target="../media/image1014.jpg"/><Relationship Id="rId125" Type="http://schemas.openxmlformats.org/officeDocument/2006/relationships/image" Target="../media/image1035.jpg"/><Relationship Id="rId146" Type="http://schemas.openxmlformats.org/officeDocument/2006/relationships/image" Target="../media/image1056.jpg"/><Relationship Id="rId167" Type="http://schemas.openxmlformats.org/officeDocument/2006/relationships/image" Target="../media/image1077.jpg"/><Relationship Id="rId188" Type="http://schemas.openxmlformats.org/officeDocument/2006/relationships/image" Target="../media/image1098.jpg"/><Relationship Id="rId71" Type="http://schemas.openxmlformats.org/officeDocument/2006/relationships/image" Target="../media/image981.png"/><Relationship Id="rId92" Type="http://schemas.openxmlformats.org/officeDocument/2006/relationships/image" Target="../media/image1002.jpg"/><Relationship Id="rId213" Type="http://schemas.openxmlformats.org/officeDocument/2006/relationships/image" Target="../media/image179.jpg"/><Relationship Id="rId2" Type="http://schemas.openxmlformats.org/officeDocument/2006/relationships/image" Target="../media/image919.png"/><Relationship Id="rId29" Type="http://schemas.openxmlformats.org/officeDocument/2006/relationships/image" Target="../media/image939.jpg"/><Relationship Id="rId40" Type="http://schemas.openxmlformats.org/officeDocument/2006/relationships/image" Target="../media/image950.jpg"/><Relationship Id="rId115" Type="http://schemas.openxmlformats.org/officeDocument/2006/relationships/image" Target="../media/image1025.jpg"/><Relationship Id="rId136" Type="http://schemas.openxmlformats.org/officeDocument/2006/relationships/image" Target="../media/image1046.jpg"/><Relationship Id="rId157" Type="http://schemas.openxmlformats.org/officeDocument/2006/relationships/image" Target="../media/image1067.png"/><Relationship Id="rId178" Type="http://schemas.openxmlformats.org/officeDocument/2006/relationships/image" Target="../media/image1088.jpg"/><Relationship Id="rId61" Type="http://schemas.openxmlformats.org/officeDocument/2006/relationships/image" Target="../media/image971.jpg"/><Relationship Id="rId82" Type="http://schemas.openxmlformats.org/officeDocument/2006/relationships/image" Target="../media/image992.png"/><Relationship Id="rId199" Type="http://schemas.openxmlformats.org/officeDocument/2006/relationships/image" Target="../media/image1109.jpg"/><Relationship Id="rId203" Type="http://schemas.openxmlformats.org/officeDocument/2006/relationships/image" Target="../media/image1113.jpg"/><Relationship Id="rId19" Type="http://schemas.openxmlformats.org/officeDocument/2006/relationships/image" Target="../media/image929.jp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9.png"/><Relationship Id="rId21" Type="http://schemas.openxmlformats.org/officeDocument/2006/relationships/image" Target="../media/image1133.jpg"/><Relationship Id="rId42" Type="http://schemas.openxmlformats.org/officeDocument/2006/relationships/image" Target="../media/image1154.jpg"/><Relationship Id="rId63" Type="http://schemas.openxmlformats.org/officeDocument/2006/relationships/image" Target="../media/image1175.jpg"/><Relationship Id="rId84" Type="http://schemas.openxmlformats.org/officeDocument/2006/relationships/image" Target="../media/image1196.jpg"/><Relationship Id="rId138" Type="http://schemas.openxmlformats.org/officeDocument/2006/relationships/image" Target="../media/image1250.jpg"/><Relationship Id="rId107" Type="http://schemas.openxmlformats.org/officeDocument/2006/relationships/image" Target="../media/image1219.jpg"/><Relationship Id="rId11" Type="http://schemas.openxmlformats.org/officeDocument/2006/relationships/image" Target="../media/image335.jpg"/><Relationship Id="rId32" Type="http://schemas.openxmlformats.org/officeDocument/2006/relationships/image" Target="../media/image1144.png"/><Relationship Id="rId53" Type="http://schemas.openxmlformats.org/officeDocument/2006/relationships/image" Target="../media/image1165.jpg"/><Relationship Id="rId74" Type="http://schemas.openxmlformats.org/officeDocument/2006/relationships/image" Target="../media/image1186.jpg"/><Relationship Id="rId128" Type="http://schemas.openxmlformats.org/officeDocument/2006/relationships/image" Target="../media/image1240.png"/><Relationship Id="rId149" Type="http://schemas.openxmlformats.org/officeDocument/2006/relationships/image" Target="../media/image488.jpg"/><Relationship Id="rId5" Type="http://schemas.openxmlformats.org/officeDocument/2006/relationships/image" Target="../media/image329.jpg"/><Relationship Id="rId95" Type="http://schemas.openxmlformats.org/officeDocument/2006/relationships/image" Target="../media/image1207.jpg"/><Relationship Id="rId22" Type="http://schemas.openxmlformats.org/officeDocument/2006/relationships/image" Target="../media/image1134.png"/><Relationship Id="rId27" Type="http://schemas.openxmlformats.org/officeDocument/2006/relationships/image" Target="../media/image1139.jpg"/><Relationship Id="rId43" Type="http://schemas.openxmlformats.org/officeDocument/2006/relationships/image" Target="../media/image1155.jpg"/><Relationship Id="rId48" Type="http://schemas.openxmlformats.org/officeDocument/2006/relationships/image" Target="../media/image1160.jpg"/><Relationship Id="rId64" Type="http://schemas.openxmlformats.org/officeDocument/2006/relationships/image" Target="../media/image1176.jpg"/><Relationship Id="rId69" Type="http://schemas.openxmlformats.org/officeDocument/2006/relationships/image" Target="../media/image1181.jpg"/><Relationship Id="rId113" Type="http://schemas.openxmlformats.org/officeDocument/2006/relationships/image" Target="../media/image1225.png"/><Relationship Id="rId118" Type="http://schemas.openxmlformats.org/officeDocument/2006/relationships/image" Target="../media/image1230.jpg"/><Relationship Id="rId134" Type="http://schemas.openxmlformats.org/officeDocument/2006/relationships/image" Target="../media/image1246.jpg"/><Relationship Id="rId139" Type="http://schemas.openxmlformats.org/officeDocument/2006/relationships/image" Target="../media/image1251.jpg"/><Relationship Id="rId80" Type="http://schemas.openxmlformats.org/officeDocument/2006/relationships/image" Target="../media/image1192.jpg"/><Relationship Id="rId85" Type="http://schemas.openxmlformats.org/officeDocument/2006/relationships/image" Target="../media/image1197.jpg"/><Relationship Id="rId150" Type="http://schemas.openxmlformats.org/officeDocument/2006/relationships/image" Target="../media/image178.png"/><Relationship Id="rId155" Type="http://schemas.openxmlformats.org/officeDocument/2006/relationships/image" Target="../media/image183.png"/><Relationship Id="rId12" Type="http://schemas.openxmlformats.org/officeDocument/2006/relationships/image" Target="../media/image1124.png"/><Relationship Id="rId17" Type="http://schemas.openxmlformats.org/officeDocument/2006/relationships/image" Target="../media/image1129.jpg"/><Relationship Id="rId33" Type="http://schemas.openxmlformats.org/officeDocument/2006/relationships/image" Target="../media/image1145.png"/><Relationship Id="rId38" Type="http://schemas.openxmlformats.org/officeDocument/2006/relationships/image" Target="../media/image1150.png"/><Relationship Id="rId59" Type="http://schemas.openxmlformats.org/officeDocument/2006/relationships/image" Target="../media/image1171.jpg"/><Relationship Id="rId103" Type="http://schemas.openxmlformats.org/officeDocument/2006/relationships/image" Target="../media/image1215.jpg"/><Relationship Id="rId108" Type="http://schemas.openxmlformats.org/officeDocument/2006/relationships/image" Target="../media/image1220.jpg"/><Relationship Id="rId124" Type="http://schemas.openxmlformats.org/officeDocument/2006/relationships/image" Target="../media/image1236.jpg"/><Relationship Id="rId129" Type="http://schemas.openxmlformats.org/officeDocument/2006/relationships/image" Target="../media/image1241.jpg"/><Relationship Id="rId54" Type="http://schemas.openxmlformats.org/officeDocument/2006/relationships/image" Target="../media/image1166.png"/><Relationship Id="rId70" Type="http://schemas.openxmlformats.org/officeDocument/2006/relationships/image" Target="../media/image1182.jpg"/><Relationship Id="rId75" Type="http://schemas.openxmlformats.org/officeDocument/2006/relationships/image" Target="../media/image1187.jpg"/><Relationship Id="rId91" Type="http://schemas.openxmlformats.org/officeDocument/2006/relationships/image" Target="../media/image1203.jpg"/><Relationship Id="rId96" Type="http://schemas.openxmlformats.org/officeDocument/2006/relationships/image" Target="../media/image1208.jpg"/><Relationship Id="rId140" Type="http://schemas.openxmlformats.org/officeDocument/2006/relationships/image" Target="../media/image1252.jpg"/><Relationship Id="rId145" Type="http://schemas.openxmlformats.org/officeDocument/2006/relationships/image" Target="../media/image125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jpg"/><Relationship Id="rId23" Type="http://schemas.openxmlformats.org/officeDocument/2006/relationships/image" Target="../media/image1135.png"/><Relationship Id="rId28" Type="http://schemas.openxmlformats.org/officeDocument/2006/relationships/image" Target="../media/image1140.png"/><Relationship Id="rId49" Type="http://schemas.openxmlformats.org/officeDocument/2006/relationships/image" Target="../media/image1161.jpg"/><Relationship Id="rId114" Type="http://schemas.openxmlformats.org/officeDocument/2006/relationships/image" Target="../media/image1226.jpg"/><Relationship Id="rId119" Type="http://schemas.openxmlformats.org/officeDocument/2006/relationships/image" Target="../media/image1231.jpg"/><Relationship Id="rId44" Type="http://schemas.openxmlformats.org/officeDocument/2006/relationships/image" Target="../media/image1156.jpg"/><Relationship Id="rId60" Type="http://schemas.openxmlformats.org/officeDocument/2006/relationships/image" Target="../media/image1172.jpg"/><Relationship Id="rId65" Type="http://schemas.openxmlformats.org/officeDocument/2006/relationships/image" Target="../media/image1177.jpg"/><Relationship Id="rId81" Type="http://schemas.openxmlformats.org/officeDocument/2006/relationships/image" Target="../media/image1193.jpg"/><Relationship Id="rId86" Type="http://schemas.openxmlformats.org/officeDocument/2006/relationships/image" Target="../media/image1198.jpg"/><Relationship Id="rId130" Type="http://schemas.openxmlformats.org/officeDocument/2006/relationships/image" Target="../media/image1242.jpg"/><Relationship Id="rId135" Type="http://schemas.openxmlformats.org/officeDocument/2006/relationships/image" Target="../media/image1247.jpg"/><Relationship Id="rId151" Type="http://schemas.openxmlformats.org/officeDocument/2006/relationships/image" Target="../media/image179.jpg"/><Relationship Id="rId156" Type="http://schemas.openxmlformats.org/officeDocument/2006/relationships/image" Target="../media/image184.jpg"/><Relationship Id="rId13" Type="http://schemas.openxmlformats.org/officeDocument/2006/relationships/image" Target="../media/image1125.png"/><Relationship Id="rId18" Type="http://schemas.openxmlformats.org/officeDocument/2006/relationships/image" Target="../media/image1130.jpg"/><Relationship Id="rId39" Type="http://schemas.openxmlformats.org/officeDocument/2006/relationships/image" Target="../media/image1151.png"/><Relationship Id="rId109" Type="http://schemas.openxmlformats.org/officeDocument/2006/relationships/image" Target="../media/image1221.png"/><Relationship Id="rId34" Type="http://schemas.openxmlformats.org/officeDocument/2006/relationships/image" Target="../media/image1146.png"/><Relationship Id="rId50" Type="http://schemas.openxmlformats.org/officeDocument/2006/relationships/image" Target="../media/image1162.jpg"/><Relationship Id="rId55" Type="http://schemas.openxmlformats.org/officeDocument/2006/relationships/image" Target="../media/image1167.jpg"/><Relationship Id="rId76" Type="http://schemas.openxmlformats.org/officeDocument/2006/relationships/image" Target="../media/image1188.jpg"/><Relationship Id="rId97" Type="http://schemas.openxmlformats.org/officeDocument/2006/relationships/image" Target="../media/image1209.jpg"/><Relationship Id="rId104" Type="http://schemas.openxmlformats.org/officeDocument/2006/relationships/image" Target="../media/image1216.jpg"/><Relationship Id="rId120" Type="http://schemas.openxmlformats.org/officeDocument/2006/relationships/image" Target="../media/image1232.jpg"/><Relationship Id="rId125" Type="http://schemas.openxmlformats.org/officeDocument/2006/relationships/image" Target="../media/image1237.jpg"/><Relationship Id="rId141" Type="http://schemas.openxmlformats.org/officeDocument/2006/relationships/image" Target="../media/image1253.jpg"/><Relationship Id="rId146" Type="http://schemas.openxmlformats.org/officeDocument/2006/relationships/image" Target="../media/image1258.jpg"/><Relationship Id="rId7" Type="http://schemas.openxmlformats.org/officeDocument/2006/relationships/image" Target="../media/image1123.png"/><Relationship Id="rId71" Type="http://schemas.openxmlformats.org/officeDocument/2006/relationships/image" Target="../media/image1183.jpg"/><Relationship Id="rId92" Type="http://schemas.openxmlformats.org/officeDocument/2006/relationships/image" Target="../media/image1204.png"/><Relationship Id="rId2" Type="http://schemas.openxmlformats.org/officeDocument/2006/relationships/image" Target="../media/image1121.png"/><Relationship Id="rId29" Type="http://schemas.openxmlformats.org/officeDocument/2006/relationships/image" Target="../media/image1141.png"/><Relationship Id="rId24" Type="http://schemas.openxmlformats.org/officeDocument/2006/relationships/image" Target="../media/image1136.png"/><Relationship Id="rId40" Type="http://schemas.openxmlformats.org/officeDocument/2006/relationships/image" Target="../media/image1152.png"/><Relationship Id="rId45" Type="http://schemas.openxmlformats.org/officeDocument/2006/relationships/image" Target="../media/image1157.jpg"/><Relationship Id="rId66" Type="http://schemas.openxmlformats.org/officeDocument/2006/relationships/image" Target="../media/image1178.jpg"/><Relationship Id="rId87" Type="http://schemas.openxmlformats.org/officeDocument/2006/relationships/image" Target="../media/image1199.jpg"/><Relationship Id="rId110" Type="http://schemas.openxmlformats.org/officeDocument/2006/relationships/image" Target="../media/image1222.jpg"/><Relationship Id="rId115" Type="http://schemas.openxmlformats.org/officeDocument/2006/relationships/image" Target="../media/image1227.png"/><Relationship Id="rId131" Type="http://schemas.openxmlformats.org/officeDocument/2006/relationships/image" Target="../media/image1243.jpg"/><Relationship Id="rId136" Type="http://schemas.openxmlformats.org/officeDocument/2006/relationships/image" Target="../media/image1248.jpg"/><Relationship Id="rId61" Type="http://schemas.openxmlformats.org/officeDocument/2006/relationships/image" Target="../media/image1173.jpg"/><Relationship Id="rId82" Type="http://schemas.openxmlformats.org/officeDocument/2006/relationships/image" Target="../media/image1194.png"/><Relationship Id="rId152" Type="http://schemas.openxmlformats.org/officeDocument/2006/relationships/image" Target="../media/image180.jpg"/><Relationship Id="rId19" Type="http://schemas.openxmlformats.org/officeDocument/2006/relationships/image" Target="../media/image1131.png"/><Relationship Id="rId14" Type="http://schemas.openxmlformats.org/officeDocument/2006/relationships/image" Target="../media/image1126.png"/><Relationship Id="rId30" Type="http://schemas.openxmlformats.org/officeDocument/2006/relationships/image" Target="../media/image1142.jpg"/><Relationship Id="rId35" Type="http://schemas.openxmlformats.org/officeDocument/2006/relationships/image" Target="../media/image1147.png"/><Relationship Id="rId56" Type="http://schemas.openxmlformats.org/officeDocument/2006/relationships/image" Target="../media/image1168.jpg"/><Relationship Id="rId77" Type="http://schemas.openxmlformats.org/officeDocument/2006/relationships/image" Target="../media/image1189.jpg"/><Relationship Id="rId100" Type="http://schemas.openxmlformats.org/officeDocument/2006/relationships/image" Target="../media/image1212.jpg"/><Relationship Id="rId105" Type="http://schemas.openxmlformats.org/officeDocument/2006/relationships/image" Target="../media/image1217.jpg"/><Relationship Id="rId126" Type="http://schemas.openxmlformats.org/officeDocument/2006/relationships/image" Target="../media/image1238.jpg"/><Relationship Id="rId147" Type="http://schemas.openxmlformats.org/officeDocument/2006/relationships/image" Target="../media/image1259.jpg"/><Relationship Id="rId8" Type="http://schemas.openxmlformats.org/officeDocument/2006/relationships/image" Target="../media/image332.png"/><Relationship Id="rId51" Type="http://schemas.openxmlformats.org/officeDocument/2006/relationships/image" Target="../media/image1163.jpg"/><Relationship Id="rId72" Type="http://schemas.openxmlformats.org/officeDocument/2006/relationships/image" Target="../media/image1184.jpg"/><Relationship Id="rId93" Type="http://schemas.openxmlformats.org/officeDocument/2006/relationships/image" Target="../media/image1205.jpg"/><Relationship Id="rId98" Type="http://schemas.openxmlformats.org/officeDocument/2006/relationships/image" Target="../media/image1210.jpg"/><Relationship Id="rId121" Type="http://schemas.openxmlformats.org/officeDocument/2006/relationships/image" Target="../media/image1233.png"/><Relationship Id="rId142" Type="http://schemas.openxmlformats.org/officeDocument/2006/relationships/image" Target="../media/image1254.jpg"/><Relationship Id="rId3" Type="http://schemas.openxmlformats.org/officeDocument/2006/relationships/image" Target="../media/image1122.png"/><Relationship Id="rId25" Type="http://schemas.openxmlformats.org/officeDocument/2006/relationships/image" Target="../media/image1137.png"/><Relationship Id="rId46" Type="http://schemas.openxmlformats.org/officeDocument/2006/relationships/image" Target="../media/image1158.jpg"/><Relationship Id="rId67" Type="http://schemas.openxmlformats.org/officeDocument/2006/relationships/image" Target="../media/image1179.jpg"/><Relationship Id="rId116" Type="http://schemas.openxmlformats.org/officeDocument/2006/relationships/image" Target="../media/image1228.jpg"/><Relationship Id="rId137" Type="http://schemas.openxmlformats.org/officeDocument/2006/relationships/image" Target="../media/image1249.jpg"/><Relationship Id="rId20" Type="http://schemas.openxmlformats.org/officeDocument/2006/relationships/image" Target="../media/image1132.jpg"/><Relationship Id="rId41" Type="http://schemas.openxmlformats.org/officeDocument/2006/relationships/image" Target="../media/image1153.jpg"/><Relationship Id="rId62" Type="http://schemas.openxmlformats.org/officeDocument/2006/relationships/image" Target="../media/image1174.jpg"/><Relationship Id="rId83" Type="http://schemas.openxmlformats.org/officeDocument/2006/relationships/image" Target="../media/image1195.jpg"/><Relationship Id="rId88" Type="http://schemas.openxmlformats.org/officeDocument/2006/relationships/image" Target="../media/image1200.jpg"/><Relationship Id="rId111" Type="http://schemas.openxmlformats.org/officeDocument/2006/relationships/image" Target="../media/image1223.png"/><Relationship Id="rId132" Type="http://schemas.openxmlformats.org/officeDocument/2006/relationships/image" Target="../media/image1244.jpg"/><Relationship Id="rId153" Type="http://schemas.openxmlformats.org/officeDocument/2006/relationships/image" Target="../media/image181.jpg"/><Relationship Id="rId15" Type="http://schemas.openxmlformats.org/officeDocument/2006/relationships/image" Target="../media/image1127.jpg"/><Relationship Id="rId36" Type="http://schemas.openxmlformats.org/officeDocument/2006/relationships/image" Target="../media/image1148.png"/><Relationship Id="rId57" Type="http://schemas.openxmlformats.org/officeDocument/2006/relationships/image" Target="../media/image1169.jpg"/><Relationship Id="rId106" Type="http://schemas.openxmlformats.org/officeDocument/2006/relationships/image" Target="../media/image1218.png"/><Relationship Id="rId127" Type="http://schemas.openxmlformats.org/officeDocument/2006/relationships/image" Target="../media/image1239.png"/><Relationship Id="rId10" Type="http://schemas.openxmlformats.org/officeDocument/2006/relationships/image" Target="../media/image334.png"/><Relationship Id="rId31" Type="http://schemas.openxmlformats.org/officeDocument/2006/relationships/image" Target="../media/image1143.jpg"/><Relationship Id="rId52" Type="http://schemas.openxmlformats.org/officeDocument/2006/relationships/image" Target="../media/image1164.png"/><Relationship Id="rId73" Type="http://schemas.openxmlformats.org/officeDocument/2006/relationships/image" Target="../media/image1185.jpg"/><Relationship Id="rId78" Type="http://schemas.openxmlformats.org/officeDocument/2006/relationships/image" Target="../media/image1190.jpg"/><Relationship Id="rId94" Type="http://schemas.openxmlformats.org/officeDocument/2006/relationships/image" Target="../media/image1206.jpg"/><Relationship Id="rId99" Type="http://schemas.openxmlformats.org/officeDocument/2006/relationships/image" Target="../media/image1211.jpg"/><Relationship Id="rId101" Type="http://schemas.openxmlformats.org/officeDocument/2006/relationships/image" Target="../media/image1213.jpg"/><Relationship Id="rId122" Type="http://schemas.openxmlformats.org/officeDocument/2006/relationships/image" Target="../media/image1234.jpg"/><Relationship Id="rId143" Type="http://schemas.openxmlformats.org/officeDocument/2006/relationships/image" Target="../media/image1255.jpg"/><Relationship Id="rId148" Type="http://schemas.openxmlformats.org/officeDocument/2006/relationships/image" Target="../media/image1260.jpg"/><Relationship Id="rId4" Type="http://schemas.openxmlformats.org/officeDocument/2006/relationships/image" Target="../media/image3.jpg"/><Relationship Id="rId9" Type="http://schemas.openxmlformats.org/officeDocument/2006/relationships/image" Target="../media/image333.jpg"/><Relationship Id="rId26" Type="http://schemas.openxmlformats.org/officeDocument/2006/relationships/image" Target="../media/image1138.jpg"/><Relationship Id="rId47" Type="http://schemas.openxmlformats.org/officeDocument/2006/relationships/image" Target="../media/image1159.jpg"/><Relationship Id="rId68" Type="http://schemas.openxmlformats.org/officeDocument/2006/relationships/image" Target="../media/image1180.jpg"/><Relationship Id="rId89" Type="http://schemas.openxmlformats.org/officeDocument/2006/relationships/image" Target="../media/image1201.jpg"/><Relationship Id="rId112" Type="http://schemas.openxmlformats.org/officeDocument/2006/relationships/image" Target="../media/image1224.jpg"/><Relationship Id="rId133" Type="http://schemas.openxmlformats.org/officeDocument/2006/relationships/image" Target="../media/image1245.jpg"/><Relationship Id="rId154" Type="http://schemas.openxmlformats.org/officeDocument/2006/relationships/image" Target="../media/image182.jpg"/><Relationship Id="rId16" Type="http://schemas.openxmlformats.org/officeDocument/2006/relationships/image" Target="../media/image1128.png"/><Relationship Id="rId37" Type="http://schemas.openxmlformats.org/officeDocument/2006/relationships/image" Target="../media/image1149.png"/><Relationship Id="rId58" Type="http://schemas.openxmlformats.org/officeDocument/2006/relationships/image" Target="../media/image1170.jpg"/><Relationship Id="rId79" Type="http://schemas.openxmlformats.org/officeDocument/2006/relationships/image" Target="../media/image1191.jpg"/><Relationship Id="rId102" Type="http://schemas.openxmlformats.org/officeDocument/2006/relationships/image" Target="../media/image1214.jpg"/><Relationship Id="rId123" Type="http://schemas.openxmlformats.org/officeDocument/2006/relationships/image" Target="../media/image1235.jpg"/><Relationship Id="rId144" Type="http://schemas.openxmlformats.org/officeDocument/2006/relationships/image" Target="../media/image1256.jpg"/><Relationship Id="rId90" Type="http://schemas.openxmlformats.org/officeDocument/2006/relationships/image" Target="../media/image1202.jp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4.jpg"/><Relationship Id="rId21" Type="http://schemas.openxmlformats.org/officeDocument/2006/relationships/image" Target="../media/image1278.jpg"/><Relationship Id="rId42" Type="http://schemas.openxmlformats.org/officeDocument/2006/relationships/image" Target="../media/image1299.png"/><Relationship Id="rId63" Type="http://schemas.openxmlformats.org/officeDocument/2006/relationships/image" Target="../media/image1320.png"/><Relationship Id="rId84" Type="http://schemas.openxmlformats.org/officeDocument/2006/relationships/image" Target="../media/image1341.png"/><Relationship Id="rId138" Type="http://schemas.openxmlformats.org/officeDocument/2006/relationships/image" Target="../media/image1395.png"/><Relationship Id="rId159" Type="http://schemas.openxmlformats.org/officeDocument/2006/relationships/image" Target="../media/image1416.jpg"/><Relationship Id="rId170" Type="http://schemas.openxmlformats.org/officeDocument/2006/relationships/image" Target="../media/image1427.png"/><Relationship Id="rId191" Type="http://schemas.openxmlformats.org/officeDocument/2006/relationships/image" Target="../media/image1448.png"/><Relationship Id="rId205" Type="http://schemas.openxmlformats.org/officeDocument/2006/relationships/image" Target="../media/image1462.png"/><Relationship Id="rId107" Type="http://schemas.openxmlformats.org/officeDocument/2006/relationships/image" Target="../media/image1364.jpg"/><Relationship Id="rId11" Type="http://schemas.openxmlformats.org/officeDocument/2006/relationships/image" Target="../media/image1268.jpg"/><Relationship Id="rId32" Type="http://schemas.openxmlformats.org/officeDocument/2006/relationships/image" Target="../media/image1289.jpg"/><Relationship Id="rId53" Type="http://schemas.openxmlformats.org/officeDocument/2006/relationships/image" Target="../media/image1310.jpg"/><Relationship Id="rId74" Type="http://schemas.openxmlformats.org/officeDocument/2006/relationships/image" Target="../media/image1331.png"/><Relationship Id="rId128" Type="http://schemas.openxmlformats.org/officeDocument/2006/relationships/image" Target="../media/image1385.png"/><Relationship Id="rId149" Type="http://schemas.openxmlformats.org/officeDocument/2006/relationships/image" Target="../media/image1406.jpg"/><Relationship Id="rId5" Type="http://schemas.openxmlformats.org/officeDocument/2006/relationships/image" Target="../media/image1262.jpg"/><Relationship Id="rId95" Type="http://schemas.openxmlformats.org/officeDocument/2006/relationships/image" Target="../media/image1352.png"/><Relationship Id="rId160" Type="http://schemas.openxmlformats.org/officeDocument/2006/relationships/image" Target="../media/image1417.png"/><Relationship Id="rId181" Type="http://schemas.openxmlformats.org/officeDocument/2006/relationships/image" Target="../media/image1438.png"/><Relationship Id="rId22" Type="http://schemas.openxmlformats.org/officeDocument/2006/relationships/image" Target="../media/image1279.jpg"/><Relationship Id="rId43" Type="http://schemas.openxmlformats.org/officeDocument/2006/relationships/image" Target="../media/image1300.png"/><Relationship Id="rId64" Type="http://schemas.openxmlformats.org/officeDocument/2006/relationships/image" Target="../media/image1321.png"/><Relationship Id="rId118" Type="http://schemas.openxmlformats.org/officeDocument/2006/relationships/image" Target="../media/image1375.jpg"/><Relationship Id="rId139" Type="http://schemas.openxmlformats.org/officeDocument/2006/relationships/image" Target="../media/image1396.png"/><Relationship Id="rId85" Type="http://schemas.openxmlformats.org/officeDocument/2006/relationships/image" Target="../media/image1342.jpg"/><Relationship Id="rId150" Type="http://schemas.openxmlformats.org/officeDocument/2006/relationships/image" Target="../media/image1407.jpg"/><Relationship Id="rId171" Type="http://schemas.openxmlformats.org/officeDocument/2006/relationships/image" Target="../media/image1428.jpg"/><Relationship Id="rId192" Type="http://schemas.openxmlformats.org/officeDocument/2006/relationships/image" Target="../media/image1449.png"/><Relationship Id="rId12" Type="http://schemas.openxmlformats.org/officeDocument/2006/relationships/image" Target="../media/image1269.png"/><Relationship Id="rId33" Type="http://schemas.openxmlformats.org/officeDocument/2006/relationships/image" Target="../media/image1290.png"/><Relationship Id="rId108" Type="http://schemas.openxmlformats.org/officeDocument/2006/relationships/image" Target="../media/image1365.png"/><Relationship Id="rId129" Type="http://schemas.openxmlformats.org/officeDocument/2006/relationships/image" Target="../media/image1386.jpg"/><Relationship Id="rId54" Type="http://schemas.openxmlformats.org/officeDocument/2006/relationships/image" Target="../media/image1311.jpg"/><Relationship Id="rId75" Type="http://schemas.openxmlformats.org/officeDocument/2006/relationships/image" Target="../media/image1332.jpg"/><Relationship Id="rId96" Type="http://schemas.openxmlformats.org/officeDocument/2006/relationships/image" Target="../media/image1353.png"/><Relationship Id="rId140" Type="http://schemas.openxmlformats.org/officeDocument/2006/relationships/image" Target="../media/image1397.jpg"/><Relationship Id="rId161" Type="http://schemas.openxmlformats.org/officeDocument/2006/relationships/image" Target="../media/image1418.jpg"/><Relationship Id="rId182" Type="http://schemas.openxmlformats.org/officeDocument/2006/relationships/image" Target="../media/image1439.jpg"/><Relationship Id="rId6" Type="http://schemas.openxmlformats.org/officeDocument/2006/relationships/image" Target="../media/image1263.jpg"/><Relationship Id="rId23" Type="http://schemas.openxmlformats.org/officeDocument/2006/relationships/image" Target="../media/image1280.png"/><Relationship Id="rId119" Type="http://schemas.openxmlformats.org/officeDocument/2006/relationships/image" Target="../media/image1376.jpg"/><Relationship Id="rId44" Type="http://schemas.openxmlformats.org/officeDocument/2006/relationships/image" Target="../media/image1301.png"/><Relationship Id="rId65" Type="http://schemas.openxmlformats.org/officeDocument/2006/relationships/image" Target="../media/image1322.png"/><Relationship Id="rId86" Type="http://schemas.openxmlformats.org/officeDocument/2006/relationships/image" Target="../media/image1343.png"/><Relationship Id="rId130" Type="http://schemas.openxmlformats.org/officeDocument/2006/relationships/image" Target="../media/image1387.png"/><Relationship Id="rId151" Type="http://schemas.openxmlformats.org/officeDocument/2006/relationships/image" Target="../media/image1408.png"/><Relationship Id="rId172" Type="http://schemas.openxmlformats.org/officeDocument/2006/relationships/image" Target="../media/image1429.png"/><Relationship Id="rId193" Type="http://schemas.openxmlformats.org/officeDocument/2006/relationships/image" Target="../media/image1450.jpg"/><Relationship Id="rId13" Type="http://schemas.openxmlformats.org/officeDocument/2006/relationships/image" Target="../media/image1270.png"/><Relationship Id="rId109" Type="http://schemas.openxmlformats.org/officeDocument/2006/relationships/image" Target="../media/image1366.jpg"/><Relationship Id="rId34" Type="http://schemas.openxmlformats.org/officeDocument/2006/relationships/image" Target="../media/image1291.png"/><Relationship Id="rId55" Type="http://schemas.openxmlformats.org/officeDocument/2006/relationships/image" Target="../media/image1312.png"/><Relationship Id="rId76" Type="http://schemas.openxmlformats.org/officeDocument/2006/relationships/image" Target="../media/image1333.png"/><Relationship Id="rId97" Type="http://schemas.openxmlformats.org/officeDocument/2006/relationships/image" Target="../media/image1354.png"/><Relationship Id="rId120" Type="http://schemas.openxmlformats.org/officeDocument/2006/relationships/image" Target="../media/image1377.png"/><Relationship Id="rId141" Type="http://schemas.openxmlformats.org/officeDocument/2006/relationships/image" Target="../media/image1398.png"/><Relationship Id="rId7" Type="http://schemas.openxmlformats.org/officeDocument/2006/relationships/image" Target="../media/image1264.png"/><Relationship Id="rId162" Type="http://schemas.openxmlformats.org/officeDocument/2006/relationships/image" Target="../media/image1419.jpg"/><Relationship Id="rId183" Type="http://schemas.openxmlformats.org/officeDocument/2006/relationships/image" Target="../media/image1440.png"/><Relationship Id="rId24" Type="http://schemas.openxmlformats.org/officeDocument/2006/relationships/image" Target="../media/image1281.png"/><Relationship Id="rId40" Type="http://schemas.openxmlformats.org/officeDocument/2006/relationships/image" Target="../media/image1297.png"/><Relationship Id="rId45" Type="http://schemas.openxmlformats.org/officeDocument/2006/relationships/image" Target="../media/image1302.png"/><Relationship Id="rId66" Type="http://schemas.openxmlformats.org/officeDocument/2006/relationships/image" Target="../media/image1323.jpg"/><Relationship Id="rId87" Type="http://schemas.openxmlformats.org/officeDocument/2006/relationships/image" Target="../media/image1344.png"/><Relationship Id="rId110" Type="http://schemas.openxmlformats.org/officeDocument/2006/relationships/image" Target="../media/image1367.png"/><Relationship Id="rId115" Type="http://schemas.openxmlformats.org/officeDocument/2006/relationships/image" Target="../media/image1372.png"/><Relationship Id="rId131" Type="http://schemas.openxmlformats.org/officeDocument/2006/relationships/image" Target="../media/image1388.png"/><Relationship Id="rId136" Type="http://schemas.openxmlformats.org/officeDocument/2006/relationships/image" Target="../media/image1393.jpg"/><Relationship Id="rId157" Type="http://schemas.openxmlformats.org/officeDocument/2006/relationships/image" Target="../media/image1414.png"/><Relationship Id="rId178" Type="http://schemas.openxmlformats.org/officeDocument/2006/relationships/image" Target="../media/image1435.png"/><Relationship Id="rId61" Type="http://schemas.openxmlformats.org/officeDocument/2006/relationships/image" Target="../media/image1318.jpg"/><Relationship Id="rId82" Type="http://schemas.openxmlformats.org/officeDocument/2006/relationships/image" Target="../media/image1339.png"/><Relationship Id="rId152" Type="http://schemas.openxmlformats.org/officeDocument/2006/relationships/image" Target="../media/image1409.png"/><Relationship Id="rId173" Type="http://schemas.openxmlformats.org/officeDocument/2006/relationships/image" Target="../media/image1430.jpg"/><Relationship Id="rId194" Type="http://schemas.openxmlformats.org/officeDocument/2006/relationships/image" Target="../media/image1451.png"/><Relationship Id="rId199" Type="http://schemas.openxmlformats.org/officeDocument/2006/relationships/image" Target="../media/image1456.png"/><Relationship Id="rId203" Type="http://schemas.openxmlformats.org/officeDocument/2006/relationships/image" Target="../media/image1460.png"/><Relationship Id="rId19" Type="http://schemas.openxmlformats.org/officeDocument/2006/relationships/image" Target="../media/image1276.jpg"/><Relationship Id="rId14" Type="http://schemas.openxmlformats.org/officeDocument/2006/relationships/image" Target="../media/image1271.png"/><Relationship Id="rId30" Type="http://schemas.openxmlformats.org/officeDocument/2006/relationships/image" Target="../media/image1287.png"/><Relationship Id="rId35" Type="http://schemas.openxmlformats.org/officeDocument/2006/relationships/image" Target="../media/image1292.png"/><Relationship Id="rId56" Type="http://schemas.openxmlformats.org/officeDocument/2006/relationships/image" Target="../media/image1313.png"/><Relationship Id="rId77" Type="http://schemas.openxmlformats.org/officeDocument/2006/relationships/image" Target="../media/image1334.jpg"/><Relationship Id="rId100" Type="http://schemas.openxmlformats.org/officeDocument/2006/relationships/image" Target="../media/image1357.png"/><Relationship Id="rId105" Type="http://schemas.openxmlformats.org/officeDocument/2006/relationships/image" Target="../media/image1362.jpg"/><Relationship Id="rId126" Type="http://schemas.openxmlformats.org/officeDocument/2006/relationships/image" Target="../media/image1383.png"/><Relationship Id="rId147" Type="http://schemas.openxmlformats.org/officeDocument/2006/relationships/image" Target="../media/image1404.jpg"/><Relationship Id="rId168" Type="http://schemas.openxmlformats.org/officeDocument/2006/relationships/image" Target="../media/image1425.jpg"/><Relationship Id="rId8" Type="http://schemas.openxmlformats.org/officeDocument/2006/relationships/image" Target="../media/image1265.png"/><Relationship Id="rId51" Type="http://schemas.openxmlformats.org/officeDocument/2006/relationships/image" Target="../media/image1308.png"/><Relationship Id="rId72" Type="http://schemas.openxmlformats.org/officeDocument/2006/relationships/image" Target="../media/image1329.png"/><Relationship Id="rId93" Type="http://schemas.openxmlformats.org/officeDocument/2006/relationships/image" Target="../media/image1350.png"/><Relationship Id="rId98" Type="http://schemas.openxmlformats.org/officeDocument/2006/relationships/image" Target="../media/image1355.png"/><Relationship Id="rId121" Type="http://schemas.openxmlformats.org/officeDocument/2006/relationships/image" Target="../media/image1378.jpg"/><Relationship Id="rId142" Type="http://schemas.openxmlformats.org/officeDocument/2006/relationships/image" Target="../media/image1399.png"/><Relationship Id="rId163" Type="http://schemas.openxmlformats.org/officeDocument/2006/relationships/image" Target="../media/image1420.jpg"/><Relationship Id="rId184" Type="http://schemas.openxmlformats.org/officeDocument/2006/relationships/image" Target="../media/image1441.png"/><Relationship Id="rId189" Type="http://schemas.openxmlformats.org/officeDocument/2006/relationships/image" Target="../media/image1446.png"/><Relationship Id="rId3" Type="http://schemas.openxmlformats.org/officeDocument/2006/relationships/image" Target="../media/image1261.png"/><Relationship Id="rId25" Type="http://schemas.openxmlformats.org/officeDocument/2006/relationships/image" Target="../media/image1282.png"/><Relationship Id="rId46" Type="http://schemas.openxmlformats.org/officeDocument/2006/relationships/image" Target="../media/image1303.png"/><Relationship Id="rId67" Type="http://schemas.openxmlformats.org/officeDocument/2006/relationships/image" Target="../media/image1324.png"/><Relationship Id="rId116" Type="http://schemas.openxmlformats.org/officeDocument/2006/relationships/image" Target="../media/image1373.png"/><Relationship Id="rId137" Type="http://schemas.openxmlformats.org/officeDocument/2006/relationships/image" Target="../media/image1394.jpg"/><Relationship Id="rId158" Type="http://schemas.openxmlformats.org/officeDocument/2006/relationships/image" Target="../media/image1415.jpg"/><Relationship Id="rId20" Type="http://schemas.openxmlformats.org/officeDocument/2006/relationships/image" Target="../media/image1277.png"/><Relationship Id="rId41" Type="http://schemas.openxmlformats.org/officeDocument/2006/relationships/image" Target="../media/image1298.png"/><Relationship Id="rId62" Type="http://schemas.openxmlformats.org/officeDocument/2006/relationships/image" Target="../media/image1319.jpg"/><Relationship Id="rId83" Type="http://schemas.openxmlformats.org/officeDocument/2006/relationships/image" Target="../media/image1340.png"/><Relationship Id="rId88" Type="http://schemas.openxmlformats.org/officeDocument/2006/relationships/image" Target="../media/image1345.png"/><Relationship Id="rId111" Type="http://schemas.openxmlformats.org/officeDocument/2006/relationships/image" Target="../media/image1368.png"/><Relationship Id="rId132" Type="http://schemas.openxmlformats.org/officeDocument/2006/relationships/image" Target="../media/image1389.png"/><Relationship Id="rId153" Type="http://schemas.openxmlformats.org/officeDocument/2006/relationships/image" Target="../media/image1410.png"/><Relationship Id="rId174" Type="http://schemas.openxmlformats.org/officeDocument/2006/relationships/image" Target="../media/image1431.png"/><Relationship Id="rId179" Type="http://schemas.openxmlformats.org/officeDocument/2006/relationships/image" Target="../media/image1436.jpg"/><Relationship Id="rId195" Type="http://schemas.openxmlformats.org/officeDocument/2006/relationships/image" Target="../media/image1452.jpg"/><Relationship Id="rId190" Type="http://schemas.openxmlformats.org/officeDocument/2006/relationships/image" Target="../media/image1447.png"/><Relationship Id="rId204" Type="http://schemas.openxmlformats.org/officeDocument/2006/relationships/image" Target="../media/image1461.jpg"/><Relationship Id="rId15" Type="http://schemas.openxmlformats.org/officeDocument/2006/relationships/image" Target="../media/image1272.png"/><Relationship Id="rId36" Type="http://schemas.openxmlformats.org/officeDocument/2006/relationships/image" Target="../media/image1293.png"/><Relationship Id="rId57" Type="http://schemas.openxmlformats.org/officeDocument/2006/relationships/image" Target="../media/image1314.png"/><Relationship Id="rId106" Type="http://schemas.openxmlformats.org/officeDocument/2006/relationships/image" Target="../media/image1363.png"/><Relationship Id="rId127" Type="http://schemas.openxmlformats.org/officeDocument/2006/relationships/image" Target="../media/image1384.jpg"/><Relationship Id="rId10" Type="http://schemas.openxmlformats.org/officeDocument/2006/relationships/image" Target="../media/image1267.png"/><Relationship Id="rId31" Type="http://schemas.openxmlformats.org/officeDocument/2006/relationships/image" Target="../media/image1288.jpg"/><Relationship Id="rId52" Type="http://schemas.openxmlformats.org/officeDocument/2006/relationships/image" Target="../media/image1309.png"/><Relationship Id="rId73" Type="http://schemas.openxmlformats.org/officeDocument/2006/relationships/image" Target="../media/image1330.jpg"/><Relationship Id="rId78" Type="http://schemas.openxmlformats.org/officeDocument/2006/relationships/image" Target="../media/image1335.png"/><Relationship Id="rId94" Type="http://schemas.openxmlformats.org/officeDocument/2006/relationships/image" Target="../media/image1351.png"/><Relationship Id="rId99" Type="http://schemas.openxmlformats.org/officeDocument/2006/relationships/image" Target="../media/image1356.jpg"/><Relationship Id="rId101" Type="http://schemas.openxmlformats.org/officeDocument/2006/relationships/image" Target="../media/image1358.png"/><Relationship Id="rId122" Type="http://schemas.openxmlformats.org/officeDocument/2006/relationships/image" Target="../media/image1379.png"/><Relationship Id="rId143" Type="http://schemas.openxmlformats.org/officeDocument/2006/relationships/image" Target="../media/image1400.png"/><Relationship Id="rId148" Type="http://schemas.openxmlformats.org/officeDocument/2006/relationships/image" Target="../media/image1405.png"/><Relationship Id="rId164" Type="http://schemas.openxmlformats.org/officeDocument/2006/relationships/image" Target="../media/image1421.png"/><Relationship Id="rId169" Type="http://schemas.openxmlformats.org/officeDocument/2006/relationships/image" Target="../media/image1426.png"/><Relationship Id="rId185" Type="http://schemas.openxmlformats.org/officeDocument/2006/relationships/image" Target="../media/image1442.png"/><Relationship Id="rId4" Type="http://schemas.openxmlformats.org/officeDocument/2006/relationships/image" Target="../media/image185.jpg"/><Relationship Id="rId9" Type="http://schemas.openxmlformats.org/officeDocument/2006/relationships/image" Target="../media/image1266.jpg"/><Relationship Id="rId180" Type="http://schemas.openxmlformats.org/officeDocument/2006/relationships/image" Target="../media/image1437.jpg"/><Relationship Id="rId26" Type="http://schemas.openxmlformats.org/officeDocument/2006/relationships/image" Target="../media/image1283.png"/><Relationship Id="rId47" Type="http://schemas.openxmlformats.org/officeDocument/2006/relationships/image" Target="../media/image1304.png"/><Relationship Id="rId68" Type="http://schemas.openxmlformats.org/officeDocument/2006/relationships/image" Target="../media/image1325.png"/><Relationship Id="rId89" Type="http://schemas.openxmlformats.org/officeDocument/2006/relationships/image" Target="../media/image1346.jpg"/><Relationship Id="rId112" Type="http://schemas.openxmlformats.org/officeDocument/2006/relationships/image" Target="../media/image1369.png"/><Relationship Id="rId133" Type="http://schemas.openxmlformats.org/officeDocument/2006/relationships/image" Target="../media/image1390.png"/><Relationship Id="rId154" Type="http://schemas.openxmlformats.org/officeDocument/2006/relationships/image" Target="../media/image1411.png"/><Relationship Id="rId175" Type="http://schemas.openxmlformats.org/officeDocument/2006/relationships/image" Target="../media/image1432.png"/><Relationship Id="rId196" Type="http://schemas.openxmlformats.org/officeDocument/2006/relationships/image" Target="../media/image1453.png"/><Relationship Id="rId200" Type="http://schemas.openxmlformats.org/officeDocument/2006/relationships/image" Target="../media/image1457.jpg"/><Relationship Id="rId16" Type="http://schemas.openxmlformats.org/officeDocument/2006/relationships/image" Target="../media/image1273.jpg"/><Relationship Id="rId37" Type="http://schemas.openxmlformats.org/officeDocument/2006/relationships/image" Target="../media/image1294.png"/><Relationship Id="rId58" Type="http://schemas.openxmlformats.org/officeDocument/2006/relationships/image" Target="../media/image1315.png"/><Relationship Id="rId79" Type="http://schemas.openxmlformats.org/officeDocument/2006/relationships/image" Target="../media/image1336.png"/><Relationship Id="rId102" Type="http://schemas.openxmlformats.org/officeDocument/2006/relationships/image" Target="../media/image1359.jpg"/><Relationship Id="rId123" Type="http://schemas.openxmlformats.org/officeDocument/2006/relationships/image" Target="../media/image1380.png"/><Relationship Id="rId144" Type="http://schemas.openxmlformats.org/officeDocument/2006/relationships/image" Target="../media/image1401.png"/><Relationship Id="rId90" Type="http://schemas.openxmlformats.org/officeDocument/2006/relationships/image" Target="../media/image1347.png"/><Relationship Id="rId165" Type="http://schemas.openxmlformats.org/officeDocument/2006/relationships/image" Target="../media/image1422.jpg"/><Relationship Id="rId186" Type="http://schemas.openxmlformats.org/officeDocument/2006/relationships/image" Target="../media/image1443.png"/><Relationship Id="rId27" Type="http://schemas.openxmlformats.org/officeDocument/2006/relationships/image" Target="../media/image1284.jpg"/><Relationship Id="rId48" Type="http://schemas.openxmlformats.org/officeDocument/2006/relationships/image" Target="../media/image1305.png"/><Relationship Id="rId69" Type="http://schemas.openxmlformats.org/officeDocument/2006/relationships/image" Target="../media/image1326.png"/><Relationship Id="rId113" Type="http://schemas.openxmlformats.org/officeDocument/2006/relationships/image" Target="../media/image1370.png"/><Relationship Id="rId134" Type="http://schemas.openxmlformats.org/officeDocument/2006/relationships/image" Target="../media/image1391.png"/><Relationship Id="rId80" Type="http://schemas.openxmlformats.org/officeDocument/2006/relationships/image" Target="../media/image1337.png"/><Relationship Id="rId155" Type="http://schemas.openxmlformats.org/officeDocument/2006/relationships/image" Target="../media/image1412.png"/><Relationship Id="rId176" Type="http://schemas.openxmlformats.org/officeDocument/2006/relationships/image" Target="../media/image1433.jpg"/><Relationship Id="rId197" Type="http://schemas.openxmlformats.org/officeDocument/2006/relationships/image" Target="../media/image1454.png"/><Relationship Id="rId201" Type="http://schemas.openxmlformats.org/officeDocument/2006/relationships/image" Target="../media/image1458.jpg"/><Relationship Id="rId17" Type="http://schemas.openxmlformats.org/officeDocument/2006/relationships/image" Target="../media/image1274.png"/><Relationship Id="rId38" Type="http://schemas.openxmlformats.org/officeDocument/2006/relationships/image" Target="../media/image1295.png"/><Relationship Id="rId59" Type="http://schemas.openxmlformats.org/officeDocument/2006/relationships/image" Target="../media/image1316.jpg"/><Relationship Id="rId103" Type="http://schemas.openxmlformats.org/officeDocument/2006/relationships/image" Target="../media/image1360.png"/><Relationship Id="rId124" Type="http://schemas.openxmlformats.org/officeDocument/2006/relationships/image" Target="../media/image1381.png"/><Relationship Id="rId70" Type="http://schemas.openxmlformats.org/officeDocument/2006/relationships/image" Target="../media/image1327.png"/><Relationship Id="rId91" Type="http://schemas.openxmlformats.org/officeDocument/2006/relationships/image" Target="../media/image1348.png"/><Relationship Id="rId145" Type="http://schemas.openxmlformats.org/officeDocument/2006/relationships/image" Target="../media/image1402.png"/><Relationship Id="rId166" Type="http://schemas.openxmlformats.org/officeDocument/2006/relationships/image" Target="../media/image1423.jpg"/><Relationship Id="rId187" Type="http://schemas.openxmlformats.org/officeDocument/2006/relationships/image" Target="../media/image1444.png"/><Relationship Id="rId1" Type="http://schemas.openxmlformats.org/officeDocument/2006/relationships/slideLayout" Target="../slideLayouts/slideLayout5.xml"/><Relationship Id="rId28" Type="http://schemas.openxmlformats.org/officeDocument/2006/relationships/image" Target="../media/image1285.jpg"/><Relationship Id="rId49" Type="http://schemas.openxmlformats.org/officeDocument/2006/relationships/image" Target="../media/image1306.png"/><Relationship Id="rId114" Type="http://schemas.openxmlformats.org/officeDocument/2006/relationships/image" Target="../media/image1371.jpg"/><Relationship Id="rId60" Type="http://schemas.openxmlformats.org/officeDocument/2006/relationships/image" Target="../media/image1317.png"/><Relationship Id="rId81" Type="http://schemas.openxmlformats.org/officeDocument/2006/relationships/image" Target="../media/image1338.png"/><Relationship Id="rId135" Type="http://schemas.openxmlformats.org/officeDocument/2006/relationships/image" Target="../media/image1392.jpg"/><Relationship Id="rId156" Type="http://schemas.openxmlformats.org/officeDocument/2006/relationships/image" Target="../media/image1413.jpg"/><Relationship Id="rId177" Type="http://schemas.openxmlformats.org/officeDocument/2006/relationships/image" Target="../media/image1434.jpg"/><Relationship Id="rId198" Type="http://schemas.openxmlformats.org/officeDocument/2006/relationships/image" Target="../media/image1455.jpg"/><Relationship Id="rId202" Type="http://schemas.openxmlformats.org/officeDocument/2006/relationships/image" Target="../media/image1459.jpg"/><Relationship Id="rId18" Type="http://schemas.openxmlformats.org/officeDocument/2006/relationships/image" Target="../media/image1275.jpg"/><Relationship Id="rId39" Type="http://schemas.openxmlformats.org/officeDocument/2006/relationships/image" Target="../media/image1296.png"/><Relationship Id="rId50" Type="http://schemas.openxmlformats.org/officeDocument/2006/relationships/image" Target="../media/image1307.jpg"/><Relationship Id="rId104" Type="http://schemas.openxmlformats.org/officeDocument/2006/relationships/image" Target="../media/image1361.png"/><Relationship Id="rId125" Type="http://schemas.openxmlformats.org/officeDocument/2006/relationships/image" Target="../media/image1382.png"/><Relationship Id="rId146" Type="http://schemas.openxmlformats.org/officeDocument/2006/relationships/image" Target="../media/image1403.png"/><Relationship Id="rId167" Type="http://schemas.openxmlformats.org/officeDocument/2006/relationships/image" Target="../media/image1424.jpg"/><Relationship Id="rId188" Type="http://schemas.openxmlformats.org/officeDocument/2006/relationships/image" Target="../media/image1445.png"/><Relationship Id="rId71" Type="http://schemas.openxmlformats.org/officeDocument/2006/relationships/image" Target="../media/image1328.jpg"/><Relationship Id="rId92" Type="http://schemas.openxmlformats.org/officeDocument/2006/relationships/image" Target="../media/image1349.png"/><Relationship Id="rId2" Type="http://schemas.openxmlformats.org/officeDocument/2006/relationships/image" Target="../media/image2.png"/><Relationship Id="rId29" Type="http://schemas.openxmlformats.org/officeDocument/2006/relationships/image" Target="../media/image128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4.jpeg"/><Relationship Id="rId3" Type="http://schemas.openxmlformats.org/officeDocument/2006/relationships/image" Target="../media/image3.jpg"/><Relationship Id="rId7" Type="http://schemas.openxmlformats.org/officeDocument/2006/relationships/image" Target="../media/image146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5.jpg"/><Relationship Id="rId10" Type="http://schemas.openxmlformats.org/officeDocument/2006/relationships/image" Target="../media/image1466.jpeg"/><Relationship Id="rId4" Type="http://schemas.openxmlformats.org/officeDocument/2006/relationships/image" Target="../media/image4.jpg"/><Relationship Id="rId9" Type="http://schemas.openxmlformats.org/officeDocument/2006/relationships/image" Target="../media/image146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8.jpeg"/><Relationship Id="rId3" Type="http://schemas.openxmlformats.org/officeDocument/2006/relationships/image" Target="../media/image3.jpg"/><Relationship Id="rId7" Type="http://schemas.openxmlformats.org/officeDocument/2006/relationships/image" Target="../media/image146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146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1.jpeg"/><Relationship Id="rId3" Type="http://schemas.openxmlformats.org/officeDocument/2006/relationships/image" Target="../media/image3.jpg"/><Relationship Id="rId7" Type="http://schemas.openxmlformats.org/officeDocument/2006/relationships/image" Target="../media/image147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5.jpg"/><Relationship Id="rId10" Type="http://schemas.openxmlformats.org/officeDocument/2006/relationships/image" Target="../media/image1473.jpeg"/><Relationship Id="rId4" Type="http://schemas.openxmlformats.org/officeDocument/2006/relationships/image" Target="../media/image4.jpg"/><Relationship Id="rId9" Type="http://schemas.openxmlformats.org/officeDocument/2006/relationships/image" Target="../media/image147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1.jpeg"/><Relationship Id="rId3" Type="http://schemas.openxmlformats.org/officeDocument/2006/relationships/image" Target="../media/image3.jpg"/><Relationship Id="rId7" Type="http://schemas.openxmlformats.org/officeDocument/2006/relationships/image" Target="../media/image147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5.jpg"/><Relationship Id="rId10" Type="http://schemas.openxmlformats.org/officeDocument/2006/relationships/image" Target="../media/image1473.jpeg"/><Relationship Id="rId4" Type="http://schemas.openxmlformats.org/officeDocument/2006/relationships/image" Target="../media/image4.jpg"/><Relationship Id="rId9" Type="http://schemas.openxmlformats.org/officeDocument/2006/relationships/image" Target="../media/image147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5.jpeg"/><Relationship Id="rId3" Type="http://schemas.openxmlformats.org/officeDocument/2006/relationships/image" Target="../media/image3.jpg"/><Relationship Id="rId7" Type="http://schemas.openxmlformats.org/officeDocument/2006/relationships/image" Target="../media/image14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1478.jpeg"/><Relationship Id="rId5" Type="http://schemas.openxmlformats.org/officeDocument/2006/relationships/image" Target="../media/image5.jpg"/><Relationship Id="rId10" Type="http://schemas.openxmlformats.org/officeDocument/2006/relationships/image" Target="../media/image1477.jpeg"/><Relationship Id="rId4" Type="http://schemas.openxmlformats.org/officeDocument/2006/relationships/image" Target="../media/image4.jpg"/><Relationship Id="rId9" Type="http://schemas.openxmlformats.org/officeDocument/2006/relationships/image" Target="../media/image147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1.png"/><Relationship Id="rId3" Type="http://schemas.openxmlformats.org/officeDocument/2006/relationships/image" Target="../media/image3.jpg"/><Relationship Id="rId7" Type="http://schemas.openxmlformats.org/officeDocument/2006/relationships/image" Target="../media/image14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9.png"/><Relationship Id="rId5" Type="http://schemas.openxmlformats.org/officeDocument/2006/relationships/image" Target="../media/image39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jp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5.jpg"/><Relationship Id="rId10" Type="http://schemas.openxmlformats.org/officeDocument/2006/relationships/image" Target="../media/image43.png"/><Relationship Id="rId4" Type="http://schemas.openxmlformats.org/officeDocument/2006/relationships/image" Target="../media/image4.jp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telangana.gov.in/" TargetMode="External"/><Relationship Id="rId3" Type="http://schemas.openxmlformats.org/officeDocument/2006/relationships/image" Target="../media/image3.jp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jp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5.jpg"/><Relationship Id="rId10" Type="http://schemas.openxmlformats.org/officeDocument/2006/relationships/image" Target="../media/image48.png"/><Relationship Id="rId4" Type="http://schemas.openxmlformats.org/officeDocument/2006/relationships/image" Target="../media/image4.jp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2.jpg"/><Relationship Id="rId21" Type="http://schemas.openxmlformats.org/officeDocument/2006/relationships/image" Target="../media/image66.jpg"/><Relationship Id="rId42" Type="http://schemas.openxmlformats.org/officeDocument/2006/relationships/image" Target="../media/image87.png"/><Relationship Id="rId63" Type="http://schemas.openxmlformats.org/officeDocument/2006/relationships/image" Target="../media/image108.png"/><Relationship Id="rId84" Type="http://schemas.openxmlformats.org/officeDocument/2006/relationships/image" Target="../media/image129.jpg"/><Relationship Id="rId138" Type="http://schemas.openxmlformats.org/officeDocument/2006/relationships/image" Target="../media/image183.png"/><Relationship Id="rId16" Type="http://schemas.openxmlformats.org/officeDocument/2006/relationships/image" Target="../media/image61.jpg"/><Relationship Id="rId107" Type="http://schemas.openxmlformats.org/officeDocument/2006/relationships/image" Target="../media/image152.jpg"/><Relationship Id="rId11" Type="http://schemas.openxmlformats.org/officeDocument/2006/relationships/image" Target="../media/image56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53" Type="http://schemas.openxmlformats.org/officeDocument/2006/relationships/image" Target="../media/image98.png"/><Relationship Id="rId58" Type="http://schemas.openxmlformats.org/officeDocument/2006/relationships/image" Target="../media/image103.png"/><Relationship Id="rId74" Type="http://schemas.openxmlformats.org/officeDocument/2006/relationships/image" Target="../media/image119.jpg"/><Relationship Id="rId79" Type="http://schemas.openxmlformats.org/officeDocument/2006/relationships/image" Target="../media/image124.jpg"/><Relationship Id="rId102" Type="http://schemas.openxmlformats.org/officeDocument/2006/relationships/image" Target="../media/image147.jpg"/><Relationship Id="rId123" Type="http://schemas.openxmlformats.org/officeDocument/2006/relationships/image" Target="../media/image168.jpg"/><Relationship Id="rId128" Type="http://schemas.openxmlformats.org/officeDocument/2006/relationships/image" Target="../media/image173.jpg"/><Relationship Id="rId5" Type="http://schemas.openxmlformats.org/officeDocument/2006/relationships/image" Target="../media/image4.jpg"/><Relationship Id="rId90" Type="http://schemas.openxmlformats.org/officeDocument/2006/relationships/image" Target="../media/image135.jpg"/><Relationship Id="rId95" Type="http://schemas.openxmlformats.org/officeDocument/2006/relationships/image" Target="../media/image140.jpg"/><Relationship Id="rId22" Type="http://schemas.openxmlformats.org/officeDocument/2006/relationships/image" Target="../media/image67.jpg"/><Relationship Id="rId27" Type="http://schemas.openxmlformats.org/officeDocument/2006/relationships/image" Target="../media/image72.jpg"/><Relationship Id="rId43" Type="http://schemas.openxmlformats.org/officeDocument/2006/relationships/image" Target="../media/image88.png"/><Relationship Id="rId48" Type="http://schemas.openxmlformats.org/officeDocument/2006/relationships/image" Target="../media/image93.png"/><Relationship Id="rId64" Type="http://schemas.openxmlformats.org/officeDocument/2006/relationships/image" Target="../media/image109.png"/><Relationship Id="rId69" Type="http://schemas.openxmlformats.org/officeDocument/2006/relationships/image" Target="../media/image114.jpg"/><Relationship Id="rId113" Type="http://schemas.openxmlformats.org/officeDocument/2006/relationships/image" Target="../media/image158.jpg"/><Relationship Id="rId118" Type="http://schemas.openxmlformats.org/officeDocument/2006/relationships/image" Target="../media/image163.jpg"/><Relationship Id="rId134" Type="http://schemas.openxmlformats.org/officeDocument/2006/relationships/image" Target="../media/image179.jpg"/><Relationship Id="rId139" Type="http://schemas.openxmlformats.org/officeDocument/2006/relationships/image" Target="../media/image184.jpg"/><Relationship Id="rId80" Type="http://schemas.openxmlformats.org/officeDocument/2006/relationships/image" Target="../media/image125.jpg"/><Relationship Id="rId85" Type="http://schemas.openxmlformats.org/officeDocument/2006/relationships/image" Target="../media/image130.jp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59" Type="http://schemas.openxmlformats.org/officeDocument/2006/relationships/image" Target="../media/image104.png"/><Relationship Id="rId103" Type="http://schemas.openxmlformats.org/officeDocument/2006/relationships/image" Target="../media/image148.jpg"/><Relationship Id="rId108" Type="http://schemas.openxmlformats.org/officeDocument/2006/relationships/image" Target="../media/image153.png"/><Relationship Id="rId124" Type="http://schemas.openxmlformats.org/officeDocument/2006/relationships/image" Target="../media/image169.jpg"/><Relationship Id="rId129" Type="http://schemas.openxmlformats.org/officeDocument/2006/relationships/image" Target="../media/image174.jpg"/><Relationship Id="rId54" Type="http://schemas.openxmlformats.org/officeDocument/2006/relationships/image" Target="../media/image99.png"/><Relationship Id="rId70" Type="http://schemas.openxmlformats.org/officeDocument/2006/relationships/image" Target="../media/image115.png"/><Relationship Id="rId75" Type="http://schemas.openxmlformats.org/officeDocument/2006/relationships/image" Target="../media/image120.jpg"/><Relationship Id="rId91" Type="http://schemas.openxmlformats.org/officeDocument/2006/relationships/image" Target="../media/image136.png"/><Relationship Id="rId96" Type="http://schemas.openxmlformats.org/officeDocument/2006/relationships/image" Target="../media/image14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g"/><Relationship Id="rId23" Type="http://schemas.openxmlformats.org/officeDocument/2006/relationships/image" Target="../media/image68.jpg"/><Relationship Id="rId28" Type="http://schemas.openxmlformats.org/officeDocument/2006/relationships/image" Target="../media/image73.jpg"/><Relationship Id="rId49" Type="http://schemas.openxmlformats.org/officeDocument/2006/relationships/image" Target="../media/image94.png"/><Relationship Id="rId114" Type="http://schemas.openxmlformats.org/officeDocument/2006/relationships/image" Target="../media/image159.jpg"/><Relationship Id="rId119" Type="http://schemas.openxmlformats.org/officeDocument/2006/relationships/image" Target="../media/image164.png"/><Relationship Id="rId44" Type="http://schemas.openxmlformats.org/officeDocument/2006/relationships/image" Target="../media/image89.png"/><Relationship Id="rId60" Type="http://schemas.openxmlformats.org/officeDocument/2006/relationships/image" Target="../media/image105.jpg"/><Relationship Id="rId65" Type="http://schemas.openxmlformats.org/officeDocument/2006/relationships/image" Target="../media/image110.jpg"/><Relationship Id="rId81" Type="http://schemas.openxmlformats.org/officeDocument/2006/relationships/image" Target="../media/image126.jpg"/><Relationship Id="rId86" Type="http://schemas.openxmlformats.org/officeDocument/2006/relationships/image" Target="../media/image131.jpg"/><Relationship Id="rId130" Type="http://schemas.openxmlformats.org/officeDocument/2006/relationships/image" Target="../media/image175.jpg"/><Relationship Id="rId135" Type="http://schemas.openxmlformats.org/officeDocument/2006/relationships/image" Target="../media/image180.jpg"/><Relationship Id="rId13" Type="http://schemas.openxmlformats.org/officeDocument/2006/relationships/image" Target="../media/image58.jpg"/><Relationship Id="rId18" Type="http://schemas.openxmlformats.org/officeDocument/2006/relationships/image" Target="../media/image63.jpg"/><Relationship Id="rId39" Type="http://schemas.openxmlformats.org/officeDocument/2006/relationships/image" Target="../media/image84.png"/><Relationship Id="rId109" Type="http://schemas.openxmlformats.org/officeDocument/2006/relationships/image" Target="../media/image154.jpg"/><Relationship Id="rId34" Type="http://schemas.openxmlformats.org/officeDocument/2006/relationships/image" Target="../media/image79.png"/><Relationship Id="rId50" Type="http://schemas.openxmlformats.org/officeDocument/2006/relationships/image" Target="../media/image95.png"/><Relationship Id="rId55" Type="http://schemas.openxmlformats.org/officeDocument/2006/relationships/image" Target="../media/image100.png"/><Relationship Id="rId76" Type="http://schemas.openxmlformats.org/officeDocument/2006/relationships/image" Target="../media/image121.jpg"/><Relationship Id="rId97" Type="http://schemas.openxmlformats.org/officeDocument/2006/relationships/image" Target="../media/image142.jpg"/><Relationship Id="rId104" Type="http://schemas.openxmlformats.org/officeDocument/2006/relationships/image" Target="../media/image149.jpg"/><Relationship Id="rId120" Type="http://schemas.openxmlformats.org/officeDocument/2006/relationships/image" Target="../media/image165.jpg"/><Relationship Id="rId125" Type="http://schemas.openxmlformats.org/officeDocument/2006/relationships/image" Target="../media/image170.jpg"/><Relationship Id="rId7" Type="http://schemas.openxmlformats.org/officeDocument/2006/relationships/image" Target="../media/image52.png"/><Relationship Id="rId71" Type="http://schemas.openxmlformats.org/officeDocument/2006/relationships/image" Target="../media/image116.jpg"/><Relationship Id="rId92" Type="http://schemas.openxmlformats.org/officeDocument/2006/relationships/image" Target="../media/image137.png"/><Relationship Id="rId2" Type="http://schemas.openxmlformats.org/officeDocument/2006/relationships/image" Target="../media/image49.png"/><Relationship Id="rId29" Type="http://schemas.openxmlformats.org/officeDocument/2006/relationships/image" Target="../media/image74.png"/><Relationship Id="rId24" Type="http://schemas.openxmlformats.org/officeDocument/2006/relationships/image" Target="../media/image69.jp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66" Type="http://schemas.openxmlformats.org/officeDocument/2006/relationships/image" Target="../media/image111.jpg"/><Relationship Id="rId87" Type="http://schemas.openxmlformats.org/officeDocument/2006/relationships/image" Target="../media/image132.jpg"/><Relationship Id="rId110" Type="http://schemas.openxmlformats.org/officeDocument/2006/relationships/image" Target="../media/image155.png"/><Relationship Id="rId115" Type="http://schemas.openxmlformats.org/officeDocument/2006/relationships/image" Target="../media/image160.jpg"/><Relationship Id="rId131" Type="http://schemas.openxmlformats.org/officeDocument/2006/relationships/image" Target="../media/image176.png"/><Relationship Id="rId136" Type="http://schemas.openxmlformats.org/officeDocument/2006/relationships/image" Target="../media/image181.jpg"/><Relationship Id="rId61" Type="http://schemas.openxmlformats.org/officeDocument/2006/relationships/image" Target="../media/image106.png"/><Relationship Id="rId82" Type="http://schemas.openxmlformats.org/officeDocument/2006/relationships/image" Target="../media/image127.jpg"/><Relationship Id="rId19" Type="http://schemas.openxmlformats.org/officeDocument/2006/relationships/image" Target="../media/image64.jpg"/><Relationship Id="rId14" Type="http://schemas.openxmlformats.org/officeDocument/2006/relationships/image" Target="../media/image59.jp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56" Type="http://schemas.openxmlformats.org/officeDocument/2006/relationships/image" Target="../media/image101.png"/><Relationship Id="rId77" Type="http://schemas.openxmlformats.org/officeDocument/2006/relationships/image" Target="../media/image122.png"/><Relationship Id="rId100" Type="http://schemas.openxmlformats.org/officeDocument/2006/relationships/image" Target="../media/image145.png"/><Relationship Id="rId105" Type="http://schemas.openxmlformats.org/officeDocument/2006/relationships/image" Target="../media/image150.jpg"/><Relationship Id="rId126" Type="http://schemas.openxmlformats.org/officeDocument/2006/relationships/image" Target="../media/image171.jpg"/><Relationship Id="rId8" Type="http://schemas.openxmlformats.org/officeDocument/2006/relationships/image" Target="../media/image53.jpg"/><Relationship Id="rId51" Type="http://schemas.openxmlformats.org/officeDocument/2006/relationships/image" Target="../media/image96.png"/><Relationship Id="rId72" Type="http://schemas.openxmlformats.org/officeDocument/2006/relationships/image" Target="../media/image117.png"/><Relationship Id="rId93" Type="http://schemas.openxmlformats.org/officeDocument/2006/relationships/image" Target="../media/image138.png"/><Relationship Id="rId98" Type="http://schemas.openxmlformats.org/officeDocument/2006/relationships/image" Target="../media/image143.jpg"/><Relationship Id="rId121" Type="http://schemas.openxmlformats.org/officeDocument/2006/relationships/image" Target="../media/image166.png"/><Relationship Id="rId3" Type="http://schemas.openxmlformats.org/officeDocument/2006/relationships/image" Target="../media/image50.png"/><Relationship Id="rId25" Type="http://schemas.openxmlformats.org/officeDocument/2006/relationships/image" Target="../media/image70.jpg"/><Relationship Id="rId46" Type="http://schemas.openxmlformats.org/officeDocument/2006/relationships/image" Target="../media/image91.png"/><Relationship Id="rId67" Type="http://schemas.openxmlformats.org/officeDocument/2006/relationships/image" Target="../media/image112.png"/><Relationship Id="rId116" Type="http://schemas.openxmlformats.org/officeDocument/2006/relationships/image" Target="../media/image161.png"/><Relationship Id="rId137" Type="http://schemas.openxmlformats.org/officeDocument/2006/relationships/image" Target="../media/image182.jpg"/><Relationship Id="rId20" Type="http://schemas.openxmlformats.org/officeDocument/2006/relationships/image" Target="../media/image65.jpg"/><Relationship Id="rId41" Type="http://schemas.openxmlformats.org/officeDocument/2006/relationships/image" Target="../media/image86.png"/><Relationship Id="rId62" Type="http://schemas.openxmlformats.org/officeDocument/2006/relationships/image" Target="../media/image107.jpg"/><Relationship Id="rId83" Type="http://schemas.openxmlformats.org/officeDocument/2006/relationships/image" Target="../media/image128.jpg"/><Relationship Id="rId88" Type="http://schemas.openxmlformats.org/officeDocument/2006/relationships/image" Target="../media/image133.jpg"/><Relationship Id="rId111" Type="http://schemas.openxmlformats.org/officeDocument/2006/relationships/image" Target="../media/image156.jpg"/><Relationship Id="rId132" Type="http://schemas.openxmlformats.org/officeDocument/2006/relationships/image" Target="../media/image177.jpg"/><Relationship Id="rId15" Type="http://schemas.openxmlformats.org/officeDocument/2006/relationships/image" Target="../media/image60.png"/><Relationship Id="rId36" Type="http://schemas.openxmlformats.org/officeDocument/2006/relationships/image" Target="../media/image81.png"/><Relationship Id="rId57" Type="http://schemas.openxmlformats.org/officeDocument/2006/relationships/image" Target="../media/image102.png"/><Relationship Id="rId106" Type="http://schemas.openxmlformats.org/officeDocument/2006/relationships/image" Target="../media/image151.png"/><Relationship Id="rId127" Type="http://schemas.openxmlformats.org/officeDocument/2006/relationships/image" Target="../media/image172.jpg"/><Relationship Id="rId10" Type="http://schemas.openxmlformats.org/officeDocument/2006/relationships/image" Target="../media/image55.jpg"/><Relationship Id="rId31" Type="http://schemas.openxmlformats.org/officeDocument/2006/relationships/image" Target="../media/image76.jpg"/><Relationship Id="rId52" Type="http://schemas.openxmlformats.org/officeDocument/2006/relationships/image" Target="../media/image97.png"/><Relationship Id="rId73" Type="http://schemas.openxmlformats.org/officeDocument/2006/relationships/image" Target="../media/image118.jpg"/><Relationship Id="rId78" Type="http://schemas.openxmlformats.org/officeDocument/2006/relationships/image" Target="../media/image123.jpg"/><Relationship Id="rId94" Type="http://schemas.openxmlformats.org/officeDocument/2006/relationships/image" Target="../media/image139.png"/><Relationship Id="rId99" Type="http://schemas.openxmlformats.org/officeDocument/2006/relationships/image" Target="../media/image144.jpg"/><Relationship Id="rId101" Type="http://schemas.openxmlformats.org/officeDocument/2006/relationships/image" Target="../media/image146.jpg"/><Relationship Id="rId122" Type="http://schemas.openxmlformats.org/officeDocument/2006/relationships/image" Target="../media/image167.jpg"/><Relationship Id="rId4" Type="http://schemas.openxmlformats.org/officeDocument/2006/relationships/image" Target="../media/image3.jpg"/><Relationship Id="rId9" Type="http://schemas.openxmlformats.org/officeDocument/2006/relationships/image" Target="../media/image54.png"/><Relationship Id="rId26" Type="http://schemas.openxmlformats.org/officeDocument/2006/relationships/image" Target="../media/image71.jpg"/><Relationship Id="rId47" Type="http://schemas.openxmlformats.org/officeDocument/2006/relationships/image" Target="../media/image92.png"/><Relationship Id="rId68" Type="http://schemas.openxmlformats.org/officeDocument/2006/relationships/image" Target="../media/image113.png"/><Relationship Id="rId89" Type="http://schemas.openxmlformats.org/officeDocument/2006/relationships/image" Target="../media/image134.jpg"/><Relationship Id="rId112" Type="http://schemas.openxmlformats.org/officeDocument/2006/relationships/image" Target="../media/image157.jpg"/><Relationship Id="rId133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8.jpg"/><Relationship Id="rId21" Type="http://schemas.openxmlformats.org/officeDocument/2006/relationships/image" Target="../media/image202.jpg"/><Relationship Id="rId42" Type="http://schemas.openxmlformats.org/officeDocument/2006/relationships/image" Target="../media/image223.jpg"/><Relationship Id="rId63" Type="http://schemas.openxmlformats.org/officeDocument/2006/relationships/image" Target="../media/image244.jpg"/><Relationship Id="rId84" Type="http://schemas.openxmlformats.org/officeDocument/2006/relationships/image" Target="../media/image265.jpg"/><Relationship Id="rId138" Type="http://schemas.openxmlformats.org/officeDocument/2006/relationships/image" Target="../media/image319.jpg"/><Relationship Id="rId107" Type="http://schemas.openxmlformats.org/officeDocument/2006/relationships/image" Target="../media/image288.jpg"/><Relationship Id="rId11" Type="http://schemas.openxmlformats.org/officeDocument/2006/relationships/image" Target="../media/image192.png"/><Relationship Id="rId32" Type="http://schemas.openxmlformats.org/officeDocument/2006/relationships/image" Target="../media/image213.jpg"/><Relationship Id="rId53" Type="http://schemas.openxmlformats.org/officeDocument/2006/relationships/image" Target="../media/image234.png"/><Relationship Id="rId74" Type="http://schemas.openxmlformats.org/officeDocument/2006/relationships/image" Target="../media/image255.jpg"/><Relationship Id="rId128" Type="http://schemas.openxmlformats.org/officeDocument/2006/relationships/image" Target="../media/image309.png"/><Relationship Id="rId149" Type="http://schemas.openxmlformats.org/officeDocument/2006/relationships/image" Target="../media/image181.jpg"/><Relationship Id="rId5" Type="http://schemas.openxmlformats.org/officeDocument/2006/relationships/image" Target="../media/image187.jpg"/><Relationship Id="rId95" Type="http://schemas.openxmlformats.org/officeDocument/2006/relationships/image" Target="../media/image276.jpg"/><Relationship Id="rId22" Type="http://schemas.openxmlformats.org/officeDocument/2006/relationships/image" Target="../media/image203.jpg"/><Relationship Id="rId27" Type="http://schemas.openxmlformats.org/officeDocument/2006/relationships/image" Target="../media/image208.png"/><Relationship Id="rId43" Type="http://schemas.openxmlformats.org/officeDocument/2006/relationships/image" Target="../media/image224.png"/><Relationship Id="rId48" Type="http://schemas.openxmlformats.org/officeDocument/2006/relationships/image" Target="../media/image229.png"/><Relationship Id="rId64" Type="http://schemas.openxmlformats.org/officeDocument/2006/relationships/image" Target="../media/image245.jpg"/><Relationship Id="rId69" Type="http://schemas.openxmlformats.org/officeDocument/2006/relationships/image" Target="../media/image250.jpg"/><Relationship Id="rId113" Type="http://schemas.openxmlformats.org/officeDocument/2006/relationships/image" Target="../media/image294.png"/><Relationship Id="rId118" Type="http://schemas.openxmlformats.org/officeDocument/2006/relationships/image" Target="../media/image299.png"/><Relationship Id="rId134" Type="http://schemas.openxmlformats.org/officeDocument/2006/relationships/image" Target="../media/image315.jpg"/><Relationship Id="rId139" Type="http://schemas.openxmlformats.org/officeDocument/2006/relationships/image" Target="../media/image320.jpg"/><Relationship Id="rId80" Type="http://schemas.openxmlformats.org/officeDocument/2006/relationships/image" Target="../media/image261.jpg"/><Relationship Id="rId85" Type="http://schemas.openxmlformats.org/officeDocument/2006/relationships/image" Target="../media/image266.png"/><Relationship Id="rId150" Type="http://schemas.openxmlformats.org/officeDocument/2006/relationships/image" Target="../media/image182.jp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33" Type="http://schemas.openxmlformats.org/officeDocument/2006/relationships/image" Target="../media/image214.png"/><Relationship Id="rId38" Type="http://schemas.openxmlformats.org/officeDocument/2006/relationships/image" Target="../media/image219.jpg"/><Relationship Id="rId59" Type="http://schemas.openxmlformats.org/officeDocument/2006/relationships/image" Target="../media/image240.jpg"/><Relationship Id="rId103" Type="http://schemas.openxmlformats.org/officeDocument/2006/relationships/image" Target="../media/image284.jpg"/><Relationship Id="rId108" Type="http://schemas.openxmlformats.org/officeDocument/2006/relationships/image" Target="../media/image289.jpg"/><Relationship Id="rId124" Type="http://schemas.openxmlformats.org/officeDocument/2006/relationships/image" Target="../media/image305.jpg"/><Relationship Id="rId129" Type="http://schemas.openxmlformats.org/officeDocument/2006/relationships/image" Target="../media/image310.jpg"/><Relationship Id="rId54" Type="http://schemas.openxmlformats.org/officeDocument/2006/relationships/image" Target="../media/image235.jpg"/><Relationship Id="rId70" Type="http://schemas.openxmlformats.org/officeDocument/2006/relationships/image" Target="../media/image251.jpg"/><Relationship Id="rId75" Type="http://schemas.openxmlformats.org/officeDocument/2006/relationships/image" Target="../media/image256.jpg"/><Relationship Id="rId91" Type="http://schemas.openxmlformats.org/officeDocument/2006/relationships/image" Target="../media/image272.jpg"/><Relationship Id="rId96" Type="http://schemas.openxmlformats.org/officeDocument/2006/relationships/image" Target="../media/image277.jpg"/><Relationship Id="rId140" Type="http://schemas.openxmlformats.org/officeDocument/2006/relationships/image" Target="../media/image321.jpg"/><Relationship Id="rId145" Type="http://schemas.openxmlformats.org/officeDocument/2006/relationships/image" Target="../media/image3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23" Type="http://schemas.openxmlformats.org/officeDocument/2006/relationships/image" Target="../media/image204.png"/><Relationship Id="rId28" Type="http://schemas.openxmlformats.org/officeDocument/2006/relationships/image" Target="../media/image209.png"/><Relationship Id="rId49" Type="http://schemas.openxmlformats.org/officeDocument/2006/relationships/image" Target="../media/image230.png"/><Relationship Id="rId114" Type="http://schemas.openxmlformats.org/officeDocument/2006/relationships/image" Target="../media/image295.jpg"/><Relationship Id="rId119" Type="http://schemas.openxmlformats.org/officeDocument/2006/relationships/image" Target="../media/image300.jpg"/><Relationship Id="rId44" Type="http://schemas.openxmlformats.org/officeDocument/2006/relationships/image" Target="../media/image225.png"/><Relationship Id="rId60" Type="http://schemas.openxmlformats.org/officeDocument/2006/relationships/image" Target="../media/image241.jpg"/><Relationship Id="rId65" Type="http://schemas.openxmlformats.org/officeDocument/2006/relationships/image" Target="../media/image246.jpg"/><Relationship Id="rId81" Type="http://schemas.openxmlformats.org/officeDocument/2006/relationships/image" Target="../media/image262.png"/><Relationship Id="rId86" Type="http://schemas.openxmlformats.org/officeDocument/2006/relationships/image" Target="../media/image267.jpg"/><Relationship Id="rId130" Type="http://schemas.openxmlformats.org/officeDocument/2006/relationships/image" Target="../media/image311.png"/><Relationship Id="rId135" Type="http://schemas.openxmlformats.org/officeDocument/2006/relationships/image" Target="../media/image316.png"/><Relationship Id="rId151" Type="http://schemas.openxmlformats.org/officeDocument/2006/relationships/image" Target="../media/image183.png"/><Relationship Id="rId13" Type="http://schemas.openxmlformats.org/officeDocument/2006/relationships/image" Target="../media/image194.jpg"/><Relationship Id="rId18" Type="http://schemas.openxmlformats.org/officeDocument/2006/relationships/image" Target="../media/image199.png"/><Relationship Id="rId39" Type="http://schemas.openxmlformats.org/officeDocument/2006/relationships/image" Target="../media/image220.jpg"/><Relationship Id="rId109" Type="http://schemas.openxmlformats.org/officeDocument/2006/relationships/image" Target="../media/image290.jpg"/><Relationship Id="rId34" Type="http://schemas.openxmlformats.org/officeDocument/2006/relationships/image" Target="../media/image215.jpg"/><Relationship Id="rId50" Type="http://schemas.openxmlformats.org/officeDocument/2006/relationships/image" Target="../media/image231.png"/><Relationship Id="rId55" Type="http://schemas.openxmlformats.org/officeDocument/2006/relationships/image" Target="../media/image236.png"/><Relationship Id="rId76" Type="http://schemas.openxmlformats.org/officeDocument/2006/relationships/image" Target="../media/image257.jpg"/><Relationship Id="rId97" Type="http://schemas.openxmlformats.org/officeDocument/2006/relationships/image" Target="../media/image278.jpg"/><Relationship Id="rId104" Type="http://schemas.openxmlformats.org/officeDocument/2006/relationships/image" Target="../media/image285.jpg"/><Relationship Id="rId120" Type="http://schemas.openxmlformats.org/officeDocument/2006/relationships/image" Target="../media/image301.jpg"/><Relationship Id="rId125" Type="http://schemas.openxmlformats.org/officeDocument/2006/relationships/image" Target="../media/image306.jpg"/><Relationship Id="rId141" Type="http://schemas.openxmlformats.org/officeDocument/2006/relationships/image" Target="../media/image322.jpg"/><Relationship Id="rId146" Type="http://schemas.openxmlformats.org/officeDocument/2006/relationships/image" Target="../media/image178.png"/><Relationship Id="rId7" Type="http://schemas.openxmlformats.org/officeDocument/2006/relationships/image" Target="../media/image188.jpg"/><Relationship Id="rId71" Type="http://schemas.openxmlformats.org/officeDocument/2006/relationships/image" Target="../media/image252.jpg"/><Relationship Id="rId92" Type="http://schemas.openxmlformats.org/officeDocument/2006/relationships/image" Target="../media/image273.jpg"/><Relationship Id="rId2" Type="http://schemas.openxmlformats.org/officeDocument/2006/relationships/image" Target="../media/image2.png"/><Relationship Id="rId29" Type="http://schemas.openxmlformats.org/officeDocument/2006/relationships/image" Target="../media/image210.png"/><Relationship Id="rId24" Type="http://schemas.openxmlformats.org/officeDocument/2006/relationships/image" Target="../media/image205.png"/><Relationship Id="rId40" Type="http://schemas.openxmlformats.org/officeDocument/2006/relationships/image" Target="../media/image221.jpg"/><Relationship Id="rId45" Type="http://schemas.openxmlformats.org/officeDocument/2006/relationships/image" Target="../media/image226.png"/><Relationship Id="rId66" Type="http://schemas.openxmlformats.org/officeDocument/2006/relationships/image" Target="../media/image247.jpg"/><Relationship Id="rId87" Type="http://schemas.openxmlformats.org/officeDocument/2006/relationships/image" Target="../media/image268.png"/><Relationship Id="rId110" Type="http://schemas.openxmlformats.org/officeDocument/2006/relationships/image" Target="../media/image291.jpg"/><Relationship Id="rId115" Type="http://schemas.openxmlformats.org/officeDocument/2006/relationships/image" Target="../media/image296.png"/><Relationship Id="rId131" Type="http://schemas.openxmlformats.org/officeDocument/2006/relationships/image" Target="../media/image312.jpg"/><Relationship Id="rId136" Type="http://schemas.openxmlformats.org/officeDocument/2006/relationships/image" Target="../media/image317.jpg"/><Relationship Id="rId61" Type="http://schemas.openxmlformats.org/officeDocument/2006/relationships/image" Target="../media/image242.jpg"/><Relationship Id="rId82" Type="http://schemas.openxmlformats.org/officeDocument/2006/relationships/image" Target="../media/image263.png"/><Relationship Id="rId152" Type="http://schemas.openxmlformats.org/officeDocument/2006/relationships/image" Target="../media/image184.jpg"/><Relationship Id="rId19" Type="http://schemas.openxmlformats.org/officeDocument/2006/relationships/image" Target="../media/image200.jpg"/><Relationship Id="rId14" Type="http://schemas.openxmlformats.org/officeDocument/2006/relationships/image" Target="../media/image195.png"/><Relationship Id="rId30" Type="http://schemas.openxmlformats.org/officeDocument/2006/relationships/image" Target="../media/image211.png"/><Relationship Id="rId35" Type="http://schemas.openxmlformats.org/officeDocument/2006/relationships/image" Target="../media/image216.jpg"/><Relationship Id="rId56" Type="http://schemas.openxmlformats.org/officeDocument/2006/relationships/image" Target="../media/image237.png"/><Relationship Id="rId77" Type="http://schemas.openxmlformats.org/officeDocument/2006/relationships/image" Target="../media/image258.png"/><Relationship Id="rId100" Type="http://schemas.openxmlformats.org/officeDocument/2006/relationships/image" Target="../media/image281.jpg"/><Relationship Id="rId105" Type="http://schemas.openxmlformats.org/officeDocument/2006/relationships/image" Target="../media/image286.png"/><Relationship Id="rId126" Type="http://schemas.openxmlformats.org/officeDocument/2006/relationships/image" Target="../media/image307.png"/><Relationship Id="rId147" Type="http://schemas.openxmlformats.org/officeDocument/2006/relationships/image" Target="../media/image179.jpg"/><Relationship Id="rId8" Type="http://schemas.openxmlformats.org/officeDocument/2006/relationships/image" Target="../media/image189.png"/><Relationship Id="rId51" Type="http://schemas.openxmlformats.org/officeDocument/2006/relationships/image" Target="../media/image232.png"/><Relationship Id="rId72" Type="http://schemas.openxmlformats.org/officeDocument/2006/relationships/image" Target="../media/image253.png"/><Relationship Id="rId93" Type="http://schemas.openxmlformats.org/officeDocument/2006/relationships/image" Target="../media/image274.jpg"/><Relationship Id="rId98" Type="http://schemas.openxmlformats.org/officeDocument/2006/relationships/image" Target="../media/image279.jpg"/><Relationship Id="rId121" Type="http://schemas.openxmlformats.org/officeDocument/2006/relationships/image" Target="../media/image302.jpg"/><Relationship Id="rId142" Type="http://schemas.openxmlformats.org/officeDocument/2006/relationships/image" Target="../media/image323.png"/><Relationship Id="rId3" Type="http://schemas.openxmlformats.org/officeDocument/2006/relationships/image" Target="../media/image185.jpg"/><Relationship Id="rId25" Type="http://schemas.openxmlformats.org/officeDocument/2006/relationships/image" Target="../media/image206.png"/><Relationship Id="rId46" Type="http://schemas.openxmlformats.org/officeDocument/2006/relationships/image" Target="../media/image227.png"/><Relationship Id="rId67" Type="http://schemas.openxmlformats.org/officeDocument/2006/relationships/image" Target="../media/image248.jpg"/><Relationship Id="rId116" Type="http://schemas.openxmlformats.org/officeDocument/2006/relationships/image" Target="../media/image297.png"/><Relationship Id="rId137" Type="http://schemas.openxmlformats.org/officeDocument/2006/relationships/image" Target="../media/image318.jpg"/><Relationship Id="rId20" Type="http://schemas.openxmlformats.org/officeDocument/2006/relationships/image" Target="../media/image201.jpg"/><Relationship Id="rId41" Type="http://schemas.openxmlformats.org/officeDocument/2006/relationships/image" Target="../media/image222.jpg"/><Relationship Id="rId62" Type="http://schemas.openxmlformats.org/officeDocument/2006/relationships/image" Target="../media/image243.jpg"/><Relationship Id="rId83" Type="http://schemas.openxmlformats.org/officeDocument/2006/relationships/image" Target="../media/image264.jpg"/><Relationship Id="rId88" Type="http://schemas.openxmlformats.org/officeDocument/2006/relationships/image" Target="../media/image269.png"/><Relationship Id="rId111" Type="http://schemas.openxmlformats.org/officeDocument/2006/relationships/image" Target="../media/image292.png"/><Relationship Id="rId132" Type="http://schemas.openxmlformats.org/officeDocument/2006/relationships/image" Target="../media/image313.png"/><Relationship Id="rId15" Type="http://schemas.openxmlformats.org/officeDocument/2006/relationships/image" Target="../media/image196.jpg"/><Relationship Id="rId36" Type="http://schemas.openxmlformats.org/officeDocument/2006/relationships/image" Target="../media/image217.png"/><Relationship Id="rId57" Type="http://schemas.openxmlformats.org/officeDocument/2006/relationships/image" Target="../media/image238.jpg"/><Relationship Id="rId106" Type="http://schemas.openxmlformats.org/officeDocument/2006/relationships/image" Target="../media/image287.jpg"/><Relationship Id="rId127" Type="http://schemas.openxmlformats.org/officeDocument/2006/relationships/image" Target="../media/image308.jpg"/><Relationship Id="rId10" Type="http://schemas.openxmlformats.org/officeDocument/2006/relationships/image" Target="../media/image191.png"/><Relationship Id="rId31" Type="http://schemas.openxmlformats.org/officeDocument/2006/relationships/image" Target="../media/image212.png"/><Relationship Id="rId52" Type="http://schemas.openxmlformats.org/officeDocument/2006/relationships/image" Target="../media/image233.jpg"/><Relationship Id="rId73" Type="http://schemas.openxmlformats.org/officeDocument/2006/relationships/image" Target="../media/image254.jpg"/><Relationship Id="rId78" Type="http://schemas.openxmlformats.org/officeDocument/2006/relationships/image" Target="../media/image259.png"/><Relationship Id="rId94" Type="http://schemas.openxmlformats.org/officeDocument/2006/relationships/image" Target="../media/image275.jpg"/><Relationship Id="rId99" Type="http://schemas.openxmlformats.org/officeDocument/2006/relationships/image" Target="../media/image280.jpg"/><Relationship Id="rId101" Type="http://schemas.openxmlformats.org/officeDocument/2006/relationships/image" Target="../media/image282.jpg"/><Relationship Id="rId122" Type="http://schemas.openxmlformats.org/officeDocument/2006/relationships/image" Target="../media/image303.jpg"/><Relationship Id="rId143" Type="http://schemas.openxmlformats.org/officeDocument/2006/relationships/image" Target="../media/image324.jpg"/><Relationship Id="rId148" Type="http://schemas.openxmlformats.org/officeDocument/2006/relationships/image" Target="../media/image180.jpg"/><Relationship Id="rId4" Type="http://schemas.openxmlformats.org/officeDocument/2006/relationships/image" Target="../media/image186.jpg"/><Relationship Id="rId9" Type="http://schemas.openxmlformats.org/officeDocument/2006/relationships/image" Target="../media/image190.jpg"/><Relationship Id="rId26" Type="http://schemas.openxmlformats.org/officeDocument/2006/relationships/image" Target="../media/image207.png"/><Relationship Id="rId47" Type="http://schemas.openxmlformats.org/officeDocument/2006/relationships/image" Target="../media/image228.png"/><Relationship Id="rId68" Type="http://schemas.openxmlformats.org/officeDocument/2006/relationships/image" Target="../media/image249.jpg"/><Relationship Id="rId89" Type="http://schemas.openxmlformats.org/officeDocument/2006/relationships/image" Target="../media/image270.jpg"/><Relationship Id="rId112" Type="http://schemas.openxmlformats.org/officeDocument/2006/relationships/image" Target="../media/image293.jpg"/><Relationship Id="rId133" Type="http://schemas.openxmlformats.org/officeDocument/2006/relationships/image" Target="../media/image314.png"/><Relationship Id="rId16" Type="http://schemas.openxmlformats.org/officeDocument/2006/relationships/image" Target="../media/image197.jpg"/><Relationship Id="rId37" Type="http://schemas.openxmlformats.org/officeDocument/2006/relationships/image" Target="../media/image218.jpg"/><Relationship Id="rId58" Type="http://schemas.openxmlformats.org/officeDocument/2006/relationships/image" Target="../media/image239.jpg"/><Relationship Id="rId79" Type="http://schemas.openxmlformats.org/officeDocument/2006/relationships/image" Target="../media/image260.jpg"/><Relationship Id="rId102" Type="http://schemas.openxmlformats.org/officeDocument/2006/relationships/image" Target="../media/image283.png"/><Relationship Id="rId123" Type="http://schemas.openxmlformats.org/officeDocument/2006/relationships/image" Target="../media/image304.jpg"/><Relationship Id="rId144" Type="http://schemas.openxmlformats.org/officeDocument/2006/relationships/image" Target="../media/image325.jpg"/><Relationship Id="rId90" Type="http://schemas.openxmlformats.org/officeDocument/2006/relationships/image" Target="../media/image271.jp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1.jpg"/><Relationship Id="rId21" Type="http://schemas.openxmlformats.org/officeDocument/2006/relationships/image" Target="../media/image345.png"/><Relationship Id="rId42" Type="http://schemas.openxmlformats.org/officeDocument/2006/relationships/image" Target="../media/image366.png"/><Relationship Id="rId63" Type="http://schemas.openxmlformats.org/officeDocument/2006/relationships/image" Target="../media/image387.png"/><Relationship Id="rId84" Type="http://schemas.openxmlformats.org/officeDocument/2006/relationships/image" Target="../media/image408.jpg"/><Relationship Id="rId138" Type="http://schemas.openxmlformats.org/officeDocument/2006/relationships/image" Target="../media/image462.jpg"/><Relationship Id="rId159" Type="http://schemas.openxmlformats.org/officeDocument/2006/relationships/image" Target="../media/image483.png"/><Relationship Id="rId170" Type="http://schemas.openxmlformats.org/officeDocument/2006/relationships/image" Target="../media/image183.png"/><Relationship Id="rId107" Type="http://schemas.openxmlformats.org/officeDocument/2006/relationships/image" Target="../media/image431.jpg"/><Relationship Id="rId11" Type="http://schemas.openxmlformats.org/officeDocument/2006/relationships/image" Target="../media/image335.jpg"/><Relationship Id="rId32" Type="http://schemas.openxmlformats.org/officeDocument/2006/relationships/image" Target="../media/image356.png"/><Relationship Id="rId53" Type="http://schemas.openxmlformats.org/officeDocument/2006/relationships/image" Target="../media/image377.jpg"/><Relationship Id="rId74" Type="http://schemas.openxmlformats.org/officeDocument/2006/relationships/image" Target="../media/image398.jpg"/><Relationship Id="rId128" Type="http://schemas.openxmlformats.org/officeDocument/2006/relationships/image" Target="../media/image452.jpg"/><Relationship Id="rId149" Type="http://schemas.openxmlformats.org/officeDocument/2006/relationships/image" Target="../media/image473.jpg"/><Relationship Id="rId5" Type="http://schemas.openxmlformats.org/officeDocument/2006/relationships/image" Target="../media/image329.jpg"/><Relationship Id="rId95" Type="http://schemas.openxmlformats.org/officeDocument/2006/relationships/image" Target="../media/image419.jpg"/><Relationship Id="rId160" Type="http://schemas.openxmlformats.org/officeDocument/2006/relationships/image" Target="../media/image484.jpg"/><Relationship Id="rId22" Type="http://schemas.openxmlformats.org/officeDocument/2006/relationships/image" Target="../media/image346.png"/><Relationship Id="rId43" Type="http://schemas.openxmlformats.org/officeDocument/2006/relationships/image" Target="../media/image367.jpg"/><Relationship Id="rId64" Type="http://schemas.openxmlformats.org/officeDocument/2006/relationships/image" Target="../media/image388.jpg"/><Relationship Id="rId118" Type="http://schemas.openxmlformats.org/officeDocument/2006/relationships/image" Target="../media/image442.jpg"/><Relationship Id="rId139" Type="http://schemas.openxmlformats.org/officeDocument/2006/relationships/image" Target="../media/image463.jpg"/><Relationship Id="rId85" Type="http://schemas.openxmlformats.org/officeDocument/2006/relationships/image" Target="../media/image409.png"/><Relationship Id="rId150" Type="http://schemas.openxmlformats.org/officeDocument/2006/relationships/image" Target="../media/image474.jpg"/><Relationship Id="rId171" Type="http://schemas.openxmlformats.org/officeDocument/2006/relationships/image" Target="../media/image184.jpg"/><Relationship Id="rId12" Type="http://schemas.openxmlformats.org/officeDocument/2006/relationships/image" Target="../media/image336.png"/><Relationship Id="rId33" Type="http://schemas.openxmlformats.org/officeDocument/2006/relationships/image" Target="../media/image357.jpg"/><Relationship Id="rId108" Type="http://schemas.openxmlformats.org/officeDocument/2006/relationships/image" Target="../media/image432.jpg"/><Relationship Id="rId129" Type="http://schemas.openxmlformats.org/officeDocument/2006/relationships/image" Target="../media/image453.jpg"/><Relationship Id="rId54" Type="http://schemas.openxmlformats.org/officeDocument/2006/relationships/image" Target="../media/image378.jpg"/><Relationship Id="rId70" Type="http://schemas.openxmlformats.org/officeDocument/2006/relationships/image" Target="../media/image394.png"/><Relationship Id="rId75" Type="http://schemas.openxmlformats.org/officeDocument/2006/relationships/image" Target="../media/image399.jpg"/><Relationship Id="rId91" Type="http://schemas.openxmlformats.org/officeDocument/2006/relationships/image" Target="../media/image415.jpg"/><Relationship Id="rId96" Type="http://schemas.openxmlformats.org/officeDocument/2006/relationships/image" Target="../media/image420.jpg"/><Relationship Id="rId140" Type="http://schemas.openxmlformats.org/officeDocument/2006/relationships/image" Target="../media/image464.jpg"/><Relationship Id="rId145" Type="http://schemas.openxmlformats.org/officeDocument/2006/relationships/image" Target="../media/image469.jpg"/><Relationship Id="rId161" Type="http://schemas.openxmlformats.org/officeDocument/2006/relationships/image" Target="../media/image485.jpg"/><Relationship Id="rId166" Type="http://schemas.openxmlformats.org/officeDocument/2006/relationships/image" Target="../media/image17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jpg"/><Relationship Id="rId23" Type="http://schemas.openxmlformats.org/officeDocument/2006/relationships/image" Target="../media/image347.png"/><Relationship Id="rId28" Type="http://schemas.openxmlformats.org/officeDocument/2006/relationships/image" Target="../media/image352.png"/><Relationship Id="rId49" Type="http://schemas.openxmlformats.org/officeDocument/2006/relationships/image" Target="../media/image373.jpg"/><Relationship Id="rId114" Type="http://schemas.openxmlformats.org/officeDocument/2006/relationships/image" Target="../media/image438.jpg"/><Relationship Id="rId119" Type="http://schemas.openxmlformats.org/officeDocument/2006/relationships/image" Target="../media/image443.jpg"/><Relationship Id="rId44" Type="http://schemas.openxmlformats.org/officeDocument/2006/relationships/image" Target="../media/image368.jpg"/><Relationship Id="rId60" Type="http://schemas.openxmlformats.org/officeDocument/2006/relationships/image" Target="../media/image384.png"/><Relationship Id="rId65" Type="http://schemas.openxmlformats.org/officeDocument/2006/relationships/image" Target="../media/image389.jpg"/><Relationship Id="rId81" Type="http://schemas.openxmlformats.org/officeDocument/2006/relationships/image" Target="../media/image405.jpg"/><Relationship Id="rId86" Type="http://schemas.openxmlformats.org/officeDocument/2006/relationships/image" Target="../media/image410.jpg"/><Relationship Id="rId130" Type="http://schemas.openxmlformats.org/officeDocument/2006/relationships/image" Target="../media/image454.png"/><Relationship Id="rId135" Type="http://schemas.openxmlformats.org/officeDocument/2006/relationships/image" Target="../media/image459.jpg"/><Relationship Id="rId151" Type="http://schemas.openxmlformats.org/officeDocument/2006/relationships/image" Target="../media/image475.jpg"/><Relationship Id="rId156" Type="http://schemas.openxmlformats.org/officeDocument/2006/relationships/image" Target="../media/image480.jpg"/><Relationship Id="rId13" Type="http://schemas.openxmlformats.org/officeDocument/2006/relationships/image" Target="../media/image337.png"/><Relationship Id="rId18" Type="http://schemas.openxmlformats.org/officeDocument/2006/relationships/image" Target="../media/image342.png"/><Relationship Id="rId39" Type="http://schemas.openxmlformats.org/officeDocument/2006/relationships/image" Target="../media/image363.png"/><Relationship Id="rId109" Type="http://schemas.openxmlformats.org/officeDocument/2006/relationships/image" Target="../media/image433.jpg"/><Relationship Id="rId34" Type="http://schemas.openxmlformats.org/officeDocument/2006/relationships/image" Target="../media/image358.png"/><Relationship Id="rId50" Type="http://schemas.openxmlformats.org/officeDocument/2006/relationships/image" Target="../media/image374.jpg"/><Relationship Id="rId55" Type="http://schemas.openxmlformats.org/officeDocument/2006/relationships/image" Target="../media/image379.png"/><Relationship Id="rId76" Type="http://schemas.openxmlformats.org/officeDocument/2006/relationships/image" Target="../media/image400.jpg"/><Relationship Id="rId97" Type="http://schemas.openxmlformats.org/officeDocument/2006/relationships/image" Target="../media/image421.jpg"/><Relationship Id="rId104" Type="http://schemas.openxmlformats.org/officeDocument/2006/relationships/image" Target="../media/image428.jpg"/><Relationship Id="rId120" Type="http://schemas.openxmlformats.org/officeDocument/2006/relationships/image" Target="../media/image444.jpg"/><Relationship Id="rId125" Type="http://schemas.openxmlformats.org/officeDocument/2006/relationships/image" Target="../media/image449.jpg"/><Relationship Id="rId141" Type="http://schemas.openxmlformats.org/officeDocument/2006/relationships/image" Target="../media/image465.jpg"/><Relationship Id="rId146" Type="http://schemas.openxmlformats.org/officeDocument/2006/relationships/image" Target="../media/image470.jpg"/><Relationship Id="rId167" Type="http://schemas.openxmlformats.org/officeDocument/2006/relationships/image" Target="../media/image180.jpg"/><Relationship Id="rId7" Type="http://schemas.openxmlformats.org/officeDocument/2006/relationships/image" Target="../media/image331.png"/><Relationship Id="rId71" Type="http://schemas.openxmlformats.org/officeDocument/2006/relationships/image" Target="../media/image395.jpg"/><Relationship Id="rId92" Type="http://schemas.openxmlformats.org/officeDocument/2006/relationships/image" Target="../media/image416.jpg"/><Relationship Id="rId162" Type="http://schemas.openxmlformats.org/officeDocument/2006/relationships/image" Target="../media/image486.jpg"/><Relationship Id="rId2" Type="http://schemas.openxmlformats.org/officeDocument/2006/relationships/image" Target="../media/image327.png"/><Relationship Id="rId29" Type="http://schemas.openxmlformats.org/officeDocument/2006/relationships/image" Target="../media/image353.png"/><Relationship Id="rId24" Type="http://schemas.openxmlformats.org/officeDocument/2006/relationships/image" Target="../media/image348.png"/><Relationship Id="rId40" Type="http://schemas.openxmlformats.org/officeDocument/2006/relationships/image" Target="../media/image364.jpg"/><Relationship Id="rId45" Type="http://schemas.openxmlformats.org/officeDocument/2006/relationships/image" Target="../media/image369.png"/><Relationship Id="rId66" Type="http://schemas.openxmlformats.org/officeDocument/2006/relationships/image" Target="../media/image390.jpg"/><Relationship Id="rId87" Type="http://schemas.openxmlformats.org/officeDocument/2006/relationships/image" Target="../media/image411.png"/><Relationship Id="rId110" Type="http://schemas.openxmlformats.org/officeDocument/2006/relationships/image" Target="../media/image434.jpg"/><Relationship Id="rId115" Type="http://schemas.openxmlformats.org/officeDocument/2006/relationships/image" Target="../media/image439.jpg"/><Relationship Id="rId131" Type="http://schemas.openxmlformats.org/officeDocument/2006/relationships/image" Target="../media/image455.jpg"/><Relationship Id="rId136" Type="http://schemas.openxmlformats.org/officeDocument/2006/relationships/image" Target="../media/image460.jpg"/><Relationship Id="rId157" Type="http://schemas.openxmlformats.org/officeDocument/2006/relationships/image" Target="../media/image481.jpg"/><Relationship Id="rId61" Type="http://schemas.openxmlformats.org/officeDocument/2006/relationships/image" Target="../media/image385.png"/><Relationship Id="rId82" Type="http://schemas.openxmlformats.org/officeDocument/2006/relationships/image" Target="../media/image406.png"/><Relationship Id="rId152" Type="http://schemas.openxmlformats.org/officeDocument/2006/relationships/image" Target="../media/image476.jpg"/><Relationship Id="rId19" Type="http://schemas.openxmlformats.org/officeDocument/2006/relationships/image" Target="../media/image343.png"/><Relationship Id="rId14" Type="http://schemas.openxmlformats.org/officeDocument/2006/relationships/image" Target="../media/image338.png"/><Relationship Id="rId30" Type="http://schemas.openxmlformats.org/officeDocument/2006/relationships/image" Target="../media/image354.png"/><Relationship Id="rId35" Type="http://schemas.openxmlformats.org/officeDocument/2006/relationships/image" Target="../media/image359.png"/><Relationship Id="rId56" Type="http://schemas.openxmlformats.org/officeDocument/2006/relationships/image" Target="../media/image380.png"/><Relationship Id="rId77" Type="http://schemas.openxmlformats.org/officeDocument/2006/relationships/image" Target="../media/image401.jpg"/><Relationship Id="rId100" Type="http://schemas.openxmlformats.org/officeDocument/2006/relationships/image" Target="../media/image424.jpg"/><Relationship Id="rId105" Type="http://schemas.openxmlformats.org/officeDocument/2006/relationships/image" Target="../media/image429.jpg"/><Relationship Id="rId126" Type="http://schemas.openxmlformats.org/officeDocument/2006/relationships/image" Target="../media/image450.png"/><Relationship Id="rId147" Type="http://schemas.openxmlformats.org/officeDocument/2006/relationships/image" Target="../media/image471.jpg"/><Relationship Id="rId168" Type="http://schemas.openxmlformats.org/officeDocument/2006/relationships/image" Target="../media/image181.jpg"/><Relationship Id="rId8" Type="http://schemas.openxmlformats.org/officeDocument/2006/relationships/image" Target="../media/image332.png"/><Relationship Id="rId51" Type="http://schemas.openxmlformats.org/officeDocument/2006/relationships/image" Target="../media/image375.png"/><Relationship Id="rId72" Type="http://schemas.openxmlformats.org/officeDocument/2006/relationships/image" Target="../media/image396.jpg"/><Relationship Id="rId93" Type="http://schemas.openxmlformats.org/officeDocument/2006/relationships/image" Target="../media/image417.jpg"/><Relationship Id="rId98" Type="http://schemas.openxmlformats.org/officeDocument/2006/relationships/image" Target="../media/image422.jpg"/><Relationship Id="rId121" Type="http://schemas.openxmlformats.org/officeDocument/2006/relationships/image" Target="../media/image445.jpg"/><Relationship Id="rId142" Type="http://schemas.openxmlformats.org/officeDocument/2006/relationships/image" Target="../media/image466.jpg"/><Relationship Id="rId163" Type="http://schemas.openxmlformats.org/officeDocument/2006/relationships/image" Target="../media/image487.jpg"/><Relationship Id="rId3" Type="http://schemas.openxmlformats.org/officeDocument/2006/relationships/image" Target="../media/image328.png"/><Relationship Id="rId25" Type="http://schemas.openxmlformats.org/officeDocument/2006/relationships/image" Target="../media/image349.png"/><Relationship Id="rId46" Type="http://schemas.openxmlformats.org/officeDocument/2006/relationships/image" Target="../media/image370.png"/><Relationship Id="rId67" Type="http://schemas.openxmlformats.org/officeDocument/2006/relationships/image" Target="../media/image391.png"/><Relationship Id="rId116" Type="http://schemas.openxmlformats.org/officeDocument/2006/relationships/image" Target="../media/image440.png"/><Relationship Id="rId137" Type="http://schemas.openxmlformats.org/officeDocument/2006/relationships/image" Target="../media/image461.jpg"/><Relationship Id="rId158" Type="http://schemas.openxmlformats.org/officeDocument/2006/relationships/image" Target="../media/image482.jpg"/><Relationship Id="rId20" Type="http://schemas.openxmlformats.org/officeDocument/2006/relationships/image" Target="../media/image344.png"/><Relationship Id="rId41" Type="http://schemas.openxmlformats.org/officeDocument/2006/relationships/image" Target="../media/image365.jpg"/><Relationship Id="rId62" Type="http://schemas.openxmlformats.org/officeDocument/2006/relationships/image" Target="../media/image386.png"/><Relationship Id="rId83" Type="http://schemas.openxmlformats.org/officeDocument/2006/relationships/image" Target="../media/image407.jpg"/><Relationship Id="rId88" Type="http://schemas.openxmlformats.org/officeDocument/2006/relationships/image" Target="../media/image412.png"/><Relationship Id="rId111" Type="http://schemas.openxmlformats.org/officeDocument/2006/relationships/image" Target="../media/image435.jpg"/><Relationship Id="rId132" Type="http://schemas.openxmlformats.org/officeDocument/2006/relationships/image" Target="../media/image456.jpg"/><Relationship Id="rId153" Type="http://schemas.openxmlformats.org/officeDocument/2006/relationships/image" Target="../media/image477.jpg"/><Relationship Id="rId15" Type="http://schemas.openxmlformats.org/officeDocument/2006/relationships/image" Target="../media/image339.png"/><Relationship Id="rId36" Type="http://schemas.openxmlformats.org/officeDocument/2006/relationships/image" Target="../media/image360.png"/><Relationship Id="rId57" Type="http://schemas.openxmlformats.org/officeDocument/2006/relationships/image" Target="../media/image381.png"/><Relationship Id="rId106" Type="http://schemas.openxmlformats.org/officeDocument/2006/relationships/image" Target="../media/image430.jpg"/><Relationship Id="rId127" Type="http://schemas.openxmlformats.org/officeDocument/2006/relationships/image" Target="../media/image451.jpg"/><Relationship Id="rId10" Type="http://schemas.openxmlformats.org/officeDocument/2006/relationships/image" Target="../media/image334.png"/><Relationship Id="rId31" Type="http://schemas.openxmlformats.org/officeDocument/2006/relationships/image" Target="../media/image355.png"/><Relationship Id="rId52" Type="http://schemas.openxmlformats.org/officeDocument/2006/relationships/image" Target="../media/image376.png"/><Relationship Id="rId73" Type="http://schemas.openxmlformats.org/officeDocument/2006/relationships/image" Target="../media/image397.jpg"/><Relationship Id="rId78" Type="http://schemas.openxmlformats.org/officeDocument/2006/relationships/image" Target="../media/image402.jpg"/><Relationship Id="rId94" Type="http://schemas.openxmlformats.org/officeDocument/2006/relationships/image" Target="../media/image418.jpg"/><Relationship Id="rId99" Type="http://schemas.openxmlformats.org/officeDocument/2006/relationships/image" Target="../media/image423.jpg"/><Relationship Id="rId101" Type="http://schemas.openxmlformats.org/officeDocument/2006/relationships/image" Target="../media/image425.jpg"/><Relationship Id="rId122" Type="http://schemas.openxmlformats.org/officeDocument/2006/relationships/image" Target="../media/image446.png"/><Relationship Id="rId143" Type="http://schemas.openxmlformats.org/officeDocument/2006/relationships/image" Target="../media/image467.jpg"/><Relationship Id="rId148" Type="http://schemas.openxmlformats.org/officeDocument/2006/relationships/image" Target="../media/image472.jpg"/><Relationship Id="rId164" Type="http://schemas.openxmlformats.org/officeDocument/2006/relationships/image" Target="../media/image488.jpg"/><Relationship Id="rId169" Type="http://schemas.openxmlformats.org/officeDocument/2006/relationships/image" Target="../media/image182.jpg"/><Relationship Id="rId4" Type="http://schemas.openxmlformats.org/officeDocument/2006/relationships/image" Target="../media/image3.jpg"/><Relationship Id="rId9" Type="http://schemas.openxmlformats.org/officeDocument/2006/relationships/image" Target="../media/image333.jpg"/><Relationship Id="rId26" Type="http://schemas.openxmlformats.org/officeDocument/2006/relationships/image" Target="../media/image350.png"/><Relationship Id="rId47" Type="http://schemas.openxmlformats.org/officeDocument/2006/relationships/image" Target="../media/image371.png"/><Relationship Id="rId68" Type="http://schemas.openxmlformats.org/officeDocument/2006/relationships/image" Target="../media/image392.jpg"/><Relationship Id="rId89" Type="http://schemas.openxmlformats.org/officeDocument/2006/relationships/image" Target="../media/image413.png"/><Relationship Id="rId112" Type="http://schemas.openxmlformats.org/officeDocument/2006/relationships/image" Target="../media/image436.png"/><Relationship Id="rId133" Type="http://schemas.openxmlformats.org/officeDocument/2006/relationships/image" Target="../media/image457.png"/><Relationship Id="rId154" Type="http://schemas.openxmlformats.org/officeDocument/2006/relationships/image" Target="../media/image478.jpg"/><Relationship Id="rId16" Type="http://schemas.openxmlformats.org/officeDocument/2006/relationships/image" Target="../media/image340.png"/><Relationship Id="rId37" Type="http://schemas.openxmlformats.org/officeDocument/2006/relationships/image" Target="../media/image361.png"/><Relationship Id="rId58" Type="http://schemas.openxmlformats.org/officeDocument/2006/relationships/image" Target="../media/image382.png"/><Relationship Id="rId79" Type="http://schemas.openxmlformats.org/officeDocument/2006/relationships/image" Target="../media/image403.jpg"/><Relationship Id="rId102" Type="http://schemas.openxmlformats.org/officeDocument/2006/relationships/image" Target="../media/image426.jpg"/><Relationship Id="rId123" Type="http://schemas.openxmlformats.org/officeDocument/2006/relationships/image" Target="../media/image447.jpg"/><Relationship Id="rId144" Type="http://schemas.openxmlformats.org/officeDocument/2006/relationships/image" Target="../media/image468.jpg"/><Relationship Id="rId90" Type="http://schemas.openxmlformats.org/officeDocument/2006/relationships/image" Target="../media/image414.jpg"/><Relationship Id="rId165" Type="http://schemas.openxmlformats.org/officeDocument/2006/relationships/image" Target="../media/image178.png"/><Relationship Id="rId27" Type="http://schemas.openxmlformats.org/officeDocument/2006/relationships/image" Target="../media/image351.png"/><Relationship Id="rId48" Type="http://schemas.openxmlformats.org/officeDocument/2006/relationships/image" Target="../media/image372.png"/><Relationship Id="rId69" Type="http://schemas.openxmlformats.org/officeDocument/2006/relationships/image" Target="../media/image393.jpg"/><Relationship Id="rId113" Type="http://schemas.openxmlformats.org/officeDocument/2006/relationships/image" Target="../media/image437.jpg"/><Relationship Id="rId134" Type="http://schemas.openxmlformats.org/officeDocument/2006/relationships/image" Target="../media/image458.jpg"/><Relationship Id="rId80" Type="http://schemas.openxmlformats.org/officeDocument/2006/relationships/image" Target="../media/image404.jpg"/><Relationship Id="rId155" Type="http://schemas.openxmlformats.org/officeDocument/2006/relationships/image" Target="../media/image479.png"/><Relationship Id="rId17" Type="http://schemas.openxmlformats.org/officeDocument/2006/relationships/image" Target="../media/image341.png"/><Relationship Id="rId38" Type="http://schemas.openxmlformats.org/officeDocument/2006/relationships/image" Target="../media/image362.jpg"/><Relationship Id="rId59" Type="http://schemas.openxmlformats.org/officeDocument/2006/relationships/image" Target="../media/image383.png"/><Relationship Id="rId103" Type="http://schemas.openxmlformats.org/officeDocument/2006/relationships/image" Target="../media/image427.jpg"/><Relationship Id="rId124" Type="http://schemas.openxmlformats.org/officeDocument/2006/relationships/image" Target="../media/image44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7.jpg"/><Relationship Id="rId21" Type="http://schemas.openxmlformats.org/officeDocument/2006/relationships/image" Target="../media/image501.jpg"/><Relationship Id="rId42" Type="http://schemas.openxmlformats.org/officeDocument/2006/relationships/image" Target="../media/image522.png"/><Relationship Id="rId63" Type="http://schemas.openxmlformats.org/officeDocument/2006/relationships/image" Target="../media/image543.jpg"/><Relationship Id="rId84" Type="http://schemas.openxmlformats.org/officeDocument/2006/relationships/image" Target="../media/image564.jpg"/><Relationship Id="rId138" Type="http://schemas.openxmlformats.org/officeDocument/2006/relationships/image" Target="../media/image618.jpg"/><Relationship Id="rId159" Type="http://schemas.openxmlformats.org/officeDocument/2006/relationships/image" Target="../media/image639.jpg"/><Relationship Id="rId170" Type="http://schemas.openxmlformats.org/officeDocument/2006/relationships/image" Target="../media/image650.jpg"/><Relationship Id="rId191" Type="http://schemas.openxmlformats.org/officeDocument/2006/relationships/image" Target="../media/image671.jpg"/><Relationship Id="rId205" Type="http://schemas.openxmlformats.org/officeDocument/2006/relationships/image" Target="../media/image685.jpg"/><Relationship Id="rId226" Type="http://schemas.openxmlformats.org/officeDocument/2006/relationships/image" Target="../media/image706.jpg"/><Relationship Id="rId107" Type="http://schemas.openxmlformats.org/officeDocument/2006/relationships/image" Target="../media/image587.png"/><Relationship Id="rId11" Type="http://schemas.openxmlformats.org/officeDocument/2006/relationships/image" Target="../media/image335.jpg"/><Relationship Id="rId32" Type="http://schemas.openxmlformats.org/officeDocument/2006/relationships/image" Target="../media/image512.png"/><Relationship Id="rId53" Type="http://schemas.openxmlformats.org/officeDocument/2006/relationships/image" Target="../media/image533.jpg"/><Relationship Id="rId74" Type="http://schemas.openxmlformats.org/officeDocument/2006/relationships/image" Target="../media/image554.jpg"/><Relationship Id="rId128" Type="http://schemas.openxmlformats.org/officeDocument/2006/relationships/image" Target="../media/image608.jpg"/><Relationship Id="rId149" Type="http://schemas.openxmlformats.org/officeDocument/2006/relationships/image" Target="../media/image629.jpg"/><Relationship Id="rId5" Type="http://schemas.openxmlformats.org/officeDocument/2006/relationships/image" Target="../media/image329.jpg"/><Relationship Id="rId95" Type="http://schemas.openxmlformats.org/officeDocument/2006/relationships/image" Target="../media/image575.png"/><Relationship Id="rId160" Type="http://schemas.openxmlformats.org/officeDocument/2006/relationships/image" Target="../media/image640.jpg"/><Relationship Id="rId181" Type="http://schemas.openxmlformats.org/officeDocument/2006/relationships/image" Target="../media/image661.jpg"/><Relationship Id="rId216" Type="http://schemas.openxmlformats.org/officeDocument/2006/relationships/image" Target="../media/image696.jpg"/><Relationship Id="rId237" Type="http://schemas.openxmlformats.org/officeDocument/2006/relationships/image" Target="../media/image183.png"/><Relationship Id="rId22" Type="http://schemas.openxmlformats.org/officeDocument/2006/relationships/image" Target="../media/image502.jpg"/><Relationship Id="rId43" Type="http://schemas.openxmlformats.org/officeDocument/2006/relationships/image" Target="../media/image523.png"/><Relationship Id="rId64" Type="http://schemas.openxmlformats.org/officeDocument/2006/relationships/image" Target="../media/image544.jpg"/><Relationship Id="rId118" Type="http://schemas.openxmlformats.org/officeDocument/2006/relationships/image" Target="../media/image598.png"/><Relationship Id="rId139" Type="http://schemas.openxmlformats.org/officeDocument/2006/relationships/image" Target="../media/image619.jpg"/><Relationship Id="rId85" Type="http://schemas.openxmlformats.org/officeDocument/2006/relationships/image" Target="../media/image565.png"/><Relationship Id="rId150" Type="http://schemas.openxmlformats.org/officeDocument/2006/relationships/image" Target="../media/image630.jpg"/><Relationship Id="rId171" Type="http://schemas.openxmlformats.org/officeDocument/2006/relationships/image" Target="../media/image651.png"/><Relationship Id="rId192" Type="http://schemas.openxmlformats.org/officeDocument/2006/relationships/image" Target="../media/image672.jpg"/><Relationship Id="rId206" Type="http://schemas.openxmlformats.org/officeDocument/2006/relationships/image" Target="../media/image686.jpg"/><Relationship Id="rId227" Type="http://schemas.openxmlformats.org/officeDocument/2006/relationships/image" Target="../media/image707.jpg"/><Relationship Id="rId12" Type="http://schemas.openxmlformats.org/officeDocument/2006/relationships/image" Target="../media/image492.png"/><Relationship Id="rId33" Type="http://schemas.openxmlformats.org/officeDocument/2006/relationships/image" Target="../media/image513.png"/><Relationship Id="rId108" Type="http://schemas.openxmlformats.org/officeDocument/2006/relationships/image" Target="../media/image588.jpg"/><Relationship Id="rId129" Type="http://schemas.openxmlformats.org/officeDocument/2006/relationships/image" Target="../media/image609.jpg"/><Relationship Id="rId54" Type="http://schemas.openxmlformats.org/officeDocument/2006/relationships/image" Target="../media/image534.png"/><Relationship Id="rId75" Type="http://schemas.openxmlformats.org/officeDocument/2006/relationships/image" Target="../media/image555.jpg"/><Relationship Id="rId96" Type="http://schemas.openxmlformats.org/officeDocument/2006/relationships/image" Target="../media/image576.jpg"/><Relationship Id="rId140" Type="http://schemas.openxmlformats.org/officeDocument/2006/relationships/image" Target="../media/image620.png"/><Relationship Id="rId161" Type="http://schemas.openxmlformats.org/officeDocument/2006/relationships/image" Target="../media/image641.png"/><Relationship Id="rId182" Type="http://schemas.openxmlformats.org/officeDocument/2006/relationships/image" Target="../media/image662.png"/><Relationship Id="rId217" Type="http://schemas.openxmlformats.org/officeDocument/2006/relationships/image" Target="../media/image697.png"/><Relationship Id="rId6" Type="http://schemas.openxmlformats.org/officeDocument/2006/relationships/image" Target="../media/image330.jpg"/><Relationship Id="rId238" Type="http://schemas.openxmlformats.org/officeDocument/2006/relationships/image" Target="../media/image184.jpg"/><Relationship Id="rId23" Type="http://schemas.openxmlformats.org/officeDocument/2006/relationships/image" Target="../media/image503.jpg"/><Relationship Id="rId119" Type="http://schemas.openxmlformats.org/officeDocument/2006/relationships/image" Target="../media/image599.jpg"/><Relationship Id="rId44" Type="http://schemas.openxmlformats.org/officeDocument/2006/relationships/image" Target="../media/image524.png"/><Relationship Id="rId65" Type="http://schemas.openxmlformats.org/officeDocument/2006/relationships/image" Target="../media/image545.jpg"/><Relationship Id="rId86" Type="http://schemas.openxmlformats.org/officeDocument/2006/relationships/image" Target="../media/image566.jpg"/><Relationship Id="rId130" Type="http://schemas.openxmlformats.org/officeDocument/2006/relationships/image" Target="../media/image610.jpg"/><Relationship Id="rId151" Type="http://schemas.openxmlformats.org/officeDocument/2006/relationships/image" Target="../media/image631.jpg"/><Relationship Id="rId172" Type="http://schemas.openxmlformats.org/officeDocument/2006/relationships/image" Target="../media/image652.jpg"/><Relationship Id="rId193" Type="http://schemas.openxmlformats.org/officeDocument/2006/relationships/image" Target="../media/image673.jpg"/><Relationship Id="rId207" Type="http://schemas.openxmlformats.org/officeDocument/2006/relationships/image" Target="../media/image687.jpg"/><Relationship Id="rId228" Type="http://schemas.openxmlformats.org/officeDocument/2006/relationships/image" Target="../media/image708.jpg"/><Relationship Id="rId13" Type="http://schemas.openxmlformats.org/officeDocument/2006/relationships/image" Target="../media/image493.png"/><Relationship Id="rId109" Type="http://schemas.openxmlformats.org/officeDocument/2006/relationships/image" Target="../media/image589.png"/><Relationship Id="rId34" Type="http://schemas.openxmlformats.org/officeDocument/2006/relationships/image" Target="../media/image514.jpg"/><Relationship Id="rId55" Type="http://schemas.openxmlformats.org/officeDocument/2006/relationships/image" Target="../media/image535.png"/><Relationship Id="rId76" Type="http://schemas.openxmlformats.org/officeDocument/2006/relationships/image" Target="../media/image556.jpg"/><Relationship Id="rId97" Type="http://schemas.openxmlformats.org/officeDocument/2006/relationships/image" Target="../media/image577.jpg"/><Relationship Id="rId120" Type="http://schemas.openxmlformats.org/officeDocument/2006/relationships/image" Target="../media/image600.png"/><Relationship Id="rId141" Type="http://schemas.openxmlformats.org/officeDocument/2006/relationships/image" Target="../media/image621.jpg"/><Relationship Id="rId7" Type="http://schemas.openxmlformats.org/officeDocument/2006/relationships/image" Target="../media/image491.png"/><Relationship Id="rId162" Type="http://schemas.openxmlformats.org/officeDocument/2006/relationships/image" Target="../media/image642.jpg"/><Relationship Id="rId183" Type="http://schemas.openxmlformats.org/officeDocument/2006/relationships/image" Target="../media/image663.jpg"/><Relationship Id="rId218" Type="http://schemas.openxmlformats.org/officeDocument/2006/relationships/image" Target="../media/image698.png"/><Relationship Id="rId24" Type="http://schemas.openxmlformats.org/officeDocument/2006/relationships/image" Target="../media/image504.jpg"/><Relationship Id="rId45" Type="http://schemas.openxmlformats.org/officeDocument/2006/relationships/image" Target="../media/image525.jpg"/><Relationship Id="rId66" Type="http://schemas.openxmlformats.org/officeDocument/2006/relationships/image" Target="../media/image546.jpg"/><Relationship Id="rId87" Type="http://schemas.openxmlformats.org/officeDocument/2006/relationships/image" Target="../media/image567.jpg"/><Relationship Id="rId110" Type="http://schemas.openxmlformats.org/officeDocument/2006/relationships/image" Target="../media/image590.jpg"/><Relationship Id="rId131" Type="http://schemas.openxmlformats.org/officeDocument/2006/relationships/image" Target="../media/image611.png"/><Relationship Id="rId152" Type="http://schemas.openxmlformats.org/officeDocument/2006/relationships/image" Target="../media/image632.png"/><Relationship Id="rId173" Type="http://schemas.openxmlformats.org/officeDocument/2006/relationships/image" Target="../media/image653.jpg"/><Relationship Id="rId194" Type="http://schemas.openxmlformats.org/officeDocument/2006/relationships/image" Target="../media/image674.jpg"/><Relationship Id="rId208" Type="http://schemas.openxmlformats.org/officeDocument/2006/relationships/image" Target="../media/image688.png"/><Relationship Id="rId229" Type="http://schemas.openxmlformats.org/officeDocument/2006/relationships/image" Target="../media/image709.jpg"/><Relationship Id="rId14" Type="http://schemas.openxmlformats.org/officeDocument/2006/relationships/image" Target="../media/image494.png"/><Relationship Id="rId35" Type="http://schemas.openxmlformats.org/officeDocument/2006/relationships/image" Target="../media/image515.jpg"/><Relationship Id="rId56" Type="http://schemas.openxmlformats.org/officeDocument/2006/relationships/image" Target="../media/image536.png"/><Relationship Id="rId77" Type="http://schemas.openxmlformats.org/officeDocument/2006/relationships/image" Target="../media/image557.jpg"/><Relationship Id="rId100" Type="http://schemas.openxmlformats.org/officeDocument/2006/relationships/image" Target="../media/image580.jpg"/><Relationship Id="rId8" Type="http://schemas.openxmlformats.org/officeDocument/2006/relationships/image" Target="../media/image332.png"/><Relationship Id="rId98" Type="http://schemas.openxmlformats.org/officeDocument/2006/relationships/image" Target="../media/image578.png"/><Relationship Id="rId121" Type="http://schemas.openxmlformats.org/officeDocument/2006/relationships/image" Target="../media/image601.png"/><Relationship Id="rId142" Type="http://schemas.openxmlformats.org/officeDocument/2006/relationships/image" Target="../media/image622.jpg"/><Relationship Id="rId163" Type="http://schemas.openxmlformats.org/officeDocument/2006/relationships/image" Target="../media/image643.jpg"/><Relationship Id="rId184" Type="http://schemas.openxmlformats.org/officeDocument/2006/relationships/image" Target="../media/image664.png"/><Relationship Id="rId219" Type="http://schemas.openxmlformats.org/officeDocument/2006/relationships/image" Target="../media/image699.jpg"/><Relationship Id="rId230" Type="http://schemas.openxmlformats.org/officeDocument/2006/relationships/image" Target="../media/image710.jpg"/><Relationship Id="rId25" Type="http://schemas.openxmlformats.org/officeDocument/2006/relationships/image" Target="../media/image505.jpg"/><Relationship Id="rId46" Type="http://schemas.openxmlformats.org/officeDocument/2006/relationships/image" Target="../media/image526.jpg"/><Relationship Id="rId67" Type="http://schemas.openxmlformats.org/officeDocument/2006/relationships/image" Target="../media/image547.png"/><Relationship Id="rId88" Type="http://schemas.openxmlformats.org/officeDocument/2006/relationships/image" Target="../media/image568.png"/><Relationship Id="rId111" Type="http://schemas.openxmlformats.org/officeDocument/2006/relationships/image" Target="../media/image591.jpg"/><Relationship Id="rId132" Type="http://schemas.openxmlformats.org/officeDocument/2006/relationships/image" Target="../media/image612.jpg"/><Relationship Id="rId153" Type="http://schemas.openxmlformats.org/officeDocument/2006/relationships/image" Target="../media/image633.jpg"/><Relationship Id="rId174" Type="http://schemas.openxmlformats.org/officeDocument/2006/relationships/image" Target="../media/image654.jpg"/><Relationship Id="rId195" Type="http://schemas.openxmlformats.org/officeDocument/2006/relationships/image" Target="../media/image675.jpg"/><Relationship Id="rId209" Type="http://schemas.openxmlformats.org/officeDocument/2006/relationships/image" Target="../media/image689.png"/><Relationship Id="rId190" Type="http://schemas.openxmlformats.org/officeDocument/2006/relationships/image" Target="../media/image670.png"/><Relationship Id="rId204" Type="http://schemas.openxmlformats.org/officeDocument/2006/relationships/image" Target="../media/image684.jpg"/><Relationship Id="rId220" Type="http://schemas.openxmlformats.org/officeDocument/2006/relationships/image" Target="../media/image700.jpg"/><Relationship Id="rId225" Type="http://schemas.openxmlformats.org/officeDocument/2006/relationships/image" Target="../media/image705.jpg"/><Relationship Id="rId15" Type="http://schemas.openxmlformats.org/officeDocument/2006/relationships/image" Target="../media/image495.jpg"/><Relationship Id="rId36" Type="http://schemas.openxmlformats.org/officeDocument/2006/relationships/image" Target="../media/image516.jpg"/><Relationship Id="rId57" Type="http://schemas.openxmlformats.org/officeDocument/2006/relationships/image" Target="../media/image537.jpg"/><Relationship Id="rId106" Type="http://schemas.openxmlformats.org/officeDocument/2006/relationships/image" Target="../media/image586.png"/><Relationship Id="rId127" Type="http://schemas.openxmlformats.org/officeDocument/2006/relationships/image" Target="../media/image607.jpg"/><Relationship Id="rId10" Type="http://schemas.openxmlformats.org/officeDocument/2006/relationships/image" Target="../media/image334.png"/><Relationship Id="rId31" Type="http://schemas.openxmlformats.org/officeDocument/2006/relationships/image" Target="../media/image511.jpg"/><Relationship Id="rId52" Type="http://schemas.openxmlformats.org/officeDocument/2006/relationships/image" Target="../media/image532.png"/><Relationship Id="rId73" Type="http://schemas.openxmlformats.org/officeDocument/2006/relationships/image" Target="../media/image553.jpg"/><Relationship Id="rId78" Type="http://schemas.openxmlformats.org/officeDocument/2006/relationships/image" Target="../media/image558.jpg"/><Relationship Id="rId94" Type="http://schemas.openxmlformats.org/officeDocument/2006/relationships/image" Target="../media/image574.jpg"/><Relationship Id="rId99" Type="http://schemas.openxmlformats.org/officeDocument/2006/relationships/image" Target="../media/image579.png"/><Relationship Id="rId101" Type="http://schemas.openxmlformats.org/officeDocument/2006/relationships/image" Target="../media/image581.jpg"/><Relationship Id="rId122" Type="http://schemas.openxmlformats.org/officeDocument/2006/relationships/image" Target="../media/image602.jpg"/><Relationship Id="rId143" Type="http://schemas.openxmlformats.org/officeDocument/2006/relationships/image" Target="../media/image623.jpg"/><Relationship Id="rId148" Type="http://schemas.openxmlformats.org/officeDocument/2006/relationships/image" Target="../media/image628.jpg"/><Relationship Id="rId164" Type="http://schemas.openxmlformats.org/officeDocument/2006/relationships/image" Target="../media/image644.jpg"/><Relationship Id="rId169" Type="http://schemas.openxmlformats.org/officeDocument/2006/relationships/image" Target="../media/image649.png"/><Relationship Id="rId185" Type="http://schemas.openxmlformats.org/officeDocument/2006/relationships/image" Target="../media/image665.png"/><Relationship Id="rId4" Type="http://schemas.openxmlformats.org/officeDocument/2006/relationships/image" Target="../media/image3.jpg"/><Relationship Id="rId9" Type="http://schemas.openxmlformats.org/officeDocument/2006/relationships/image" Target="../media/image333.jpg"/><Relationship Id="rId180" Type="http://schemas.openxmlformats.org/officeDocument/2006/relationships/image" Target="../media/image660.jpg"/><Relationship Id="rId210" Type="http://schemas.openxmlformats.org/officeDocument/2006/relationships/image" Target="../media/image690.jpg"/><Relationship Id="rId215" Type="http://schemas.openxmlformats.org/officeDocument/2006/relationships/image" Target="../media/image695.jpg"/><Relationship Id="rId236" Type="http://schemas.openxmlformats.org/officeDocument/2006/relationships/image" Target="../media/image182.jpg"/><Relationship Id="rId26" Type="http://schemas.openxmlformats.org/officeDocument/2006/relationships/image" Target="../media/image506.jpg"/><Relationship Id="rId231" Type="http://schemas.openxmlformats.org/officeDocument/2006/relationships/image" Target="../media/image488.jpg"/><Relationship Id="rId47" Type="http://schemas.openxmlformats.org/officeDocument/2006/relationships/image" Target="../media/image527.png"/><Relationship Id="rId68" Type="http://schemas.openxmlformats.org/officeDocument/2006/relationships/image" Target="../media/image548.jpg"/><Relationship Id="rId89" Type="http://schemas.openxmlformats.org/officeDocument/2006/relationships/image" Target="../media/image569.png"/><Relationship Id="rId112" Type="http://schemas.openxmlformats.org/officeDocument/2006/relationships/image" Target="../media/image592.jpg"/><Relationship Id="rId133" Type="http://schemas.openxmlformats.org/officeDocument/2006/relationships/image" Target="../media/image613.jpg"/><Relationship Id="rId154" Type="http://schemas.openxmlformats.org/officeDocument/2006/relationships/image" Target="../media/image634.jpg"/><Relationship Id="rId175" Type="http://schemas.openxmlformats.org/officeDocument/2006/relationships/image" Target="../media/image655.jpg"/><Relationship Id="rId196" Type="http://schemas.openxmlformats.org/officeDocument/2006/relationships/image" Target="../media/image676.jpg"/><Relationship Id="rId200" Type="http://schemas.openxmlformats.org/officeDocument/2006/relationships/image" Target="../media/image680.jpg"/><Relationship Id="rId16" Type="http://schemas.openxmlformats.org/officeDocument/2006/relationships/image" Target="../media/image496.png"/><Relationship Id="rId221" Type="http://schemas.openxmlformats.org/officeDocument/2006/relationships/image" Target="../media/image701.jpg"/><Relationship Id="rId37" Type="http://schemas.openxmlformats.org/officeDocument/2006/relationships/image" Target="../media/image517.jpg"/><Relationship Id="rId58" Type="http://schemas.openxmlformats.org/officeDocument/2006/relationships/image" Target="../media/image538.png"/><Relationship Id="rId79" Type="http://schemas.openxmlformats.org/officeDocument/2006/relationships/image" Target="../media/image559.jpg"/><Relationship Id="rId102" Type="http://schemas.openxmlformats.org/officeDocument/2006/relationships/image" Target="../media/image582.png"/><Relationship Id="rId123" Type="http://schemas.openxmlformats.org/officeDocument/2006/relationships/image" Target="../media/image603.jpg"/><Relationship Id="rId144" Type="http://schemas.openxmlformats.org/officeDocument/2006/relationships/image" Target="../media/image624.jpg"/><Relationship Id="rId90" Type="http://schemas.openxmlformats.org/officeDocument/2006/relationships/image" Target="../media/image570.png"/><Relationship Id="rId165" Type="http://schemas.openxmlformats.org/officeDocument/2006/relationships/image" Target="../media/image645.jpg"/><Relationship Id="rId186" Type="http://schemas.openxmlformats.org/officeDocument/2006/relationships/image" Target="../media/image666.jpg"/><Relationship Id="rId211" Type="http://schemas.openxmlformats.org/officeDocument/2006/relationships/image" Target="../media/image691.jpg"/><Relationship Id="rId232" Type="http://schemas.openxmlformats.org/officeDocument/2006/relationships/image" Target="../media/image178.png"/><Relationship Id="rId27" Type="http://schemas.openxmlformats.org/officeDocument/2006/relationships/image" Target="../media/image507.jpg"/><Relationship Id="rId48" Type="http://schemas.openxmlformats.org/officeDocument/2006/relationships/image" Target="../media/image528.jpg"/><Relationship Id="rId69" Type="http://schemas.openxmlformats.org/officeDocument/2006/relationships/image" Target="../media/image549.jpg"/><Relationship Id="rId113" Type="http://schemas.openxmlformats.org/officeDocument/2006/relationships/image" Target="../media/image593.jpg"/><Relationship Id="rId134" Type="http://schemas.openxmlformats.org/officeDocument/2006/relationships/image" Target="../media/image614.png"/><Relationship Id="rId80" Type="http://schemas.openxmlformats.org/officeDocument/2006/relationships/image" Target="../media/image560.png"/><Relationship Id="rId155" Type="http://schemas.openxmlformats.org/officeDocument/2006/relationships/image" Target="../media/image635.jpg"/><Relationship Id="rId176" Type="http://schemas.openxmlformats.org/officeDocument/2006/relationships/image" Target="../media/image656.jpg"/><Relationship Id="rId197" Type="http://schemas.openxmlformats.org/officeDocument/2006/relationships/image" Target="../media/image677.jpg"/><Relationship Id="rId201" Type="http://schemas.openxmlformats.org/officeDocument/2006/relationships/image" Target="../media/image681.png"/><Relationship Id="rId222" Type="http://schemas.openxmlformats.org/officeDocument/2006/relationships/image" Target="../media/image702.jpg"/><Relationship Id="rId17" Type="http://schemas.openxmlformats.org/officeDocument/2006/relationships/image" Target="../media/image497.jpg"/><Relationship Id="rId38" Type="http://schemas.openxmlformats.org/officeDocument/2006/relationships/image" Target="../media/image518.jpg"/><Relationship Id="rId59" Type="http://schemas.openxmlformats.org/officeDocument/2006/relationships/image" Target="../media/image539.jpg"/><Relationship Id="rId103" Type="http://schemas.openxmlformats.org/officeDocument/2006/relationships/image" Target="../media/image583.jpg"/><Relationship Id="rId124" Type="http://schemas.openxmlformats.org/officeDocument/2006/relationships/image" Target="../media/image604.jpg"/><Relationship Id="rId70" Type="http://schemas.openxmlformats.org/officeDocument/2006/relationships/image" Target="../media/image550.png"/><Relationship Id="rId91" Type="http://schemas.openxmlformats.org/officeDocument/2006/relationships/image" Target="../media/image571.png"/><Relationship Id="rId145" Type="http://schemas.openxmlformats.org/officeDocument/2006/relationships/image" Target="../media/image625.jpg"/><Relationship Id="rId166" Type="http://schemas.openxmlformats.org/officeDocument/2006/relationships/image" Target="../media/image646.jpg"/><Relationship Id="rId187" Type="http://schemas.openxmlformats.org/officeDocument/2006/relationships/image" Target="../media/image667.jpg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692.jpg"/><Relationship Id="rId233" Type="http://schemas.openxmlformats.org/officeDocument/2006/relationships/image" Target="../media/image179.jpg"/><Relationship Id="rId28" Type="http://schemas.openxmlformats.org/officeDocument/2006/relationships/image" Target="../media/image508.png"/><Relationship Id="rId49" Type="http://schemas.openxmlformats.org/officeDocument/2006/relationships/image" Target="../media/image529.jpg"/><Relationship Id="rId114" Type="http://schemas.openxmlformats.org/officeDocument/2006/relationships/image" Target="../media/image594.png"/><Relationship Id="rId60" Type="http://schemas.openxmlformats.org/officeDocument/2006/relationships/image" Target="../media/image540.jpg"/><Relationship Id="rId81" Type="http://schemas.openxmlformats.org/officeDocument/2006/relationships/image" Target="../media/image561.jpg"/><Relationship Id="rId135" Type="http://schemas.openxmlformats.org/officeDocument/2006/relationships/image" Target="../media/image615.jpg"/><Relationship Id="rId156" Type="http://schemas.openxmlformats.org/officeDocument/2006/relationships/image" Target="../media/image636.png"/><Relationship Id="rId177" Type="http://schemas.openxmlformats.org/officeDocument/2006/relationships/image" Target="../media/image657.jpg"/><Relationship Id="rId198" Type="http://schemas.openxmlformats.org/officeDocument/2006/relationships/image" Target="../media/image678.jpg"/><Relationship Id="rId202" Type="http://schemas.openxmlformats.org/officeDocument/2006/relationships/image" Target="../media/image682.jpg"/><Relationship Id="rId223" Type="http://schemas.openxmlformats.org/officeDocument/2006/relationships/image" Target="../media/image703.png"/><Relationship Id="rId18" Type="http://schemas.openxmlformats.org/officeDocument/2006/relationships/image" Target="../media/image498.png"/><Relationship Id="rId39" Type="http://schemas.openxmlformats.org/officeDocument/2006/relationships/image" Target="../media/image519.png"/><Relationship Id="rId50" Type="http://schemas.openxmlformats.org/officeDocument/2006/relationships/image" Target="../media/image530.png"/><Relationship Id="rId104" Type="http://schemas.openxmlformats.org/officeDocument/2006/relationships/image" Target="../media/image584.png"/><Relationship Id="rId125" Type="http://schemas.openxmlformats.org/officeDocument/2006/relationships/image" Target="../media/image605.jpg"/><Relationship Id="rId146" Type="http://schemas.openxmlformats.org/officeDocument/2006/relationships/image" Target="../media/image626.png"/><Relationship Id="rId167" Type="http://schemas.openxmlformats.org/officeDocument/2006/relationships/image" Target="../media/image647.png"/><Relationship Id="rId188" Type="http://schemas.openxmlformats.org/officeDocument/2006/relationships/image" Target="../media/image668.jpg"/><Relationship Id="rId71" Type="http://schemas.openxmlformats.org/officeDocument/2006/relationships/image" Target="../media/image551.png"/><Relationship Id="rId92" Type="http://schemas.openxmlformats.org/officeDocument/2006/relationships/image" Target="../media/image572.png"/><Relationship Id="rId213" Type="http://schemas.openxmlformats.org/officeDocument/2006/relationships/image" Target="../media/image693.jpg"/><Relationship Id="rId234" Type="http://schemas.openxmlformats.org/officeDocument/2006/relationships/image" Target="../media/image180.jpg"/><Relationship Id="rId2" Type="http://schemas.openxmlformats.org/officeDocument/2006/relationships/image" Target="../media/image489.png"/><Relationship Id="rId29" Type="http://schemas.openxmlformats.org/officeDocument/2006/relationships/image" Target="../media/image509.jpg"/><Relationship Id="rId40" Type="http://schemas.openxmlformats.org/officeDocument/2006/relationships/image" Target="../media/image520.png"/><Relationship Id="rId115" Type="http://schemas.openxmlformats.org/officeDocument/2006/relationships/image" Target="../media/image595.png"/><Relationship Id="rId136" Type="http://schemas.openxmlformats.org/officeDocument/2006/relationships/image" Target="../media/image616.jpg"/><Relationship Id="rId157" Type="http://schemas.openxmlformats.org/officeDocument/2006/relationships/image" Target="../media/image637.jpg"/><Relationship Id="rId178" Type="http://schemas.openxmlformats.org/officeDocument/2006/relationships/image" Target="../media/image658.jpg"/><Relationship Id="rId61" Type="http://schemas.openxmlformats.org/officeDocument/2006/relationships/image" Target="../media/image541.png"/><Relationship Id="rId82" Type="http://schemas.openxmlformats.org/officeDocument/2006/relationships/image" Target="../media/image562.png"/><Relationship Id="rId199" Type="http://schemas.openxmlformats.org/officeDocument/2006/relationships/image" Target="../media/image679.png"/><Relationship Id="rId203" Type="http://schemas.openxmlformats.org/officeDocument/2006/relationships/image" Target="../media/image683.jpg"/><Relationship Id="rId19" Type="http://schemas.openxmlformats.org/officeDocument/2006/relationships/image" Target="../media/image499.jpg"/><Relationship Id="rId224" Type="http://schemas.openxmlformats.org/officeDocument/2006/relationships/image" Target="../media/image704.jpg"/><Relationship Id="rId30" Type="http://schemas.openxmlformats.org/officeDocument/2006/relationships/image" Target="../media/image510.jpg"/><Relationship Id="rId105" Type="http://schemas.openxmlformats.org/officeDocument/2006/relationships/image" Target="../media/image585.jpg"/><Relationship Id="rId126" Type="http://schemas.openxmlformats.org/officeDocument/2006/relationships/image" Target="../media/image606.jpg"/><Relationship Id="rId147" Type="http://schemas.openxmlformats.org/officeDocument/2006/relationships/image" Target="../media/image627.jpg"/><Relationship Id="rId168" Type="http://schemas.openxmlformats.org/officeDocument/2006/relationships/image" Target="../media/image648.jpg"/><Relationship Id="rId51" Type="http://schemas.openxmlformats.org/officeDocument/2006/relationships/image" Target="../media/image531.jpg"/><Relationship Id="rId72" Type="http://schemas.openxmlformats.org/officeDocument/2006/relationships/image" Target="../media/image552.png"/><Relationship Id="rId93" Type="http://schemas.openxmlformats.org/officeDocument/2006/relationships/image" Target="../media/image573.jpg"/><Relationship Id="rId189" Type="http://schemas.openxmlformats.org/officeDocument/2006/relationships/image" Target="../media/image669.jpg"/><Relationship Id="rId3" Type="http://schemas.openxmlformats.org/officeDocument/2006/relationships/image" Target="../media/image490.png"/><Relationship Id="rId214" Type="http://schemas.openxmlformats.org/officeDocument/2006/relationships/image" Target="../media/image694.jpg"/><Relationship Id="rId235" Type="http://schemas.openxmlformats.org/officeDocument/2006/relationships/image" Target="../media/image181.jpg"/><Relationship Id="rId116" Type="http://schemas.openxmlformats.org/officeDocument/2006/relationships/image" Target="../media/image596.jpg"/><Relationship Id="rId137" Type="http://schemas.openxmlformats.org/officeDocument/2006/relationships/image" Target="../media/image617.jpg"/><Relationship Id="rId158" Type="http://schemas.openxmlformats.org/officeDocument/2006/relationships/image" Target="../media/image638.png"/><Relationship Id="rId20" Type="http://schemas.openxmlformats.org/officeDocument/2006/relationships/image" Target="../media/image500.jpg"/><Relationship Id="rId41" Type="http://schemas.openxmlformats.org/officeDocument/2006/relationships/image" Target="../media/image521.png"/><Relationship Id="rId62" Type="http://schemas.openxmlformats.org/officeDocument/2006/relationships/image" Target="../media/image542.jpg"/><Relationship Id="rId83" Type="http://schemas.openxmlformats.org/officeDocument/2006/relationships/image" Target="../media/image563.jpg"/><Relationship Id="rId179" Type="http://schemas.openxmlformats.org/officeDocument/2006/relationships/image" Target="../media/image65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9069" y="200025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5551" y="920496"/>
              <a:ext cx="2630424" cy="78333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636" y="2412492"/>
              <a:ext cx="3273551" cy="3227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8224" y="2025681"/>
              <a:ext cx="7120223" cy="2335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663" y="2028444"/>
              <a:ext cx="166116" cy="2240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3308" y="2026920"/>
              <a:ext cx="230124" cy="2270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4579" y="2026920"/>
              <a:ext cx="548639" cy="2270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9983" y="2026920"/>
              <a:ext cx="163067" cy="227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93719" y="2028444"/>
              <a:ext cx="246887" cy="2240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5660" y="2026920"/>
              <a:ext cx="359663" cy="2270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47516" y="2028444"/>
              <a:ext cx="245363" cy="2240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26407" y="2028444"/>
              <a:ext cx="141732" cy="2240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10811" y="2028444"/>
              <a:ext cx="141732" cy="2240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92168" y="2028444"/>
              <a:ext cx="143255" cy="2240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6572" y="2028444"/>
              <a:ext cx="166116" cy="2240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83836" y="2026920"/>
              <a:ext cx="156971" cy="2270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63668" y="2028444"/>
              <a:ext cx="187451" cy="2240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81600" y="2028444"/>
              <a:ext cx="166116" cy="2240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78196" y="2028444"/>
              <a:ext cx="437387" cy="2240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36919" y="2026920"/>
              <a:ext cx="156972" cy="2270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31992" y="2028444"/>
              <a:ext cx="158495" cy="2255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36207" y="2028444"/>
              <a:ext cx="161543" cy="2240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35851" y="2028444"/>
              <a:ext cx="32003" cy="2240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99860" y="2026920"/>
              <a:ext cx="161543" cy="2270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99504" y="2028444"/>
              <a:ext cx="188975" cy="2240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11339" y="2028444"/>
              <a:ext cx="263651" cy="22402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16139" y="2028444"/>
              <a:ext cx="141731" cy="2240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99019" y="2028444"/>
              <a:ext cx="333755" cy="22402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63255" y="2028444"/>
              <a:ext cx="161543" cy="2240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946136" y="2028444"/>
              <a:ext cx="158495" cy="22402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38160" y="2028444"/>
              <a:ext cx="188975" cy="22402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75903" y="2028444"/>
              <a:ext cx="141731" cy="22402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58783" y="2028444"/>
              <a:ext cx="166116" cy="2240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58428" y="2028444"/>
              <a:ext cx="155448" cy="2240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82768" y="2968752"/>
              <a:ext cx="4037075" cy="2121408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81EA8CD-75C2-DDEB-3311-6C3E3903C5AF}"/>
              </a:ext>
            </a:extLst>
          </p:cNvPr>
          <p:cNvSpPr txBox="1"/>
          <p:nvPr/>
        </p:nvSpPr>
        <p:spPr>
          <a:xfrm>
            <a:off x="9541669" y="6649807"/>
            <a:ext cx="347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CREATED BY 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AMRUTH SIVARAMAKRISHNAN</a:t>
            </a:r>
            <a:endParaRPr lang="en-IN" dirty="0">
              <a:latin typeface="Bahnschrift SemiBold" panose="020B0502040204020203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45269" y="276225"/>
            <a:ext cx="13030200" cy="7162800"/>
            <a:chOff x="192023" y="881057"/>
            <a:chExt cx="10317480" cy="58051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6678167"/>
              <a:ext cx="10317479" cy="76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6691" y="885634"/>
              <a:ext cx="10308590" cy="5789295"/>
            </a:xfrm>
            <a:custGeom>
              <a:avLst/>
              <a:gdLst/>
              <a:ahLst/>
              <a:cxnLst/>
              <a:rect l="l" t="t" r="r" b="b"/>
              <a:pathLst>
                <a:path w="10308590" h="5789295">
                  <a:moveTo>
                    <a:pt x="0" y="0"/>
                  </a:moveTo>
                  <a:lnTo>
                    <a:pt x="10308145" y="0"/>
                  </a:lnTo>
                  <a:lnTo>
                    <a:pt x="10308145" y="5788913"/>
                  </a:lnTo>
                  <a:lnTo>
                    <a:pt x="0" y="5788913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792" y="928116"/>
              <a:ext cx="10236707" cy="57195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2959" y="6161531"/>
              <a:ext cx="1443227" cy="48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332" y="1001268"/>
              <a:ext cx="1597151" cy="4770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1155" y="883920"/>
              <a:ext cx="5911596" cy="6842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91466" y="974121"/>
              <a:ext cx="5511165" cy="395605"/>
            </a:xfrm>
            <a:custGeom>
              <a:avLst/>
              <a:gdLst/>
              <a:ahLst/>
              <a:cxnLst/>
              <a:rect l="l" t="t" r="r" b="b"/>
              <a:pathLst>
                <a:path w="5511165" h="395605">
                  <a:moveTo>
                    <a:pt x="0" y="0"/>
                  </a:moveTo>
                  <a:lnTo>
                    <a:pt x="5510974" y="0"/>
                  </a:lnTo>
                  <a:lnTo>
                    <a:pt x="5510974" y="395287"/>
                  </a:lnTo>
                  <a:lnTo>
                    <a:pt x="0" y="395287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0526" y="1065656"/>
              <a:ext cx="5340191" cy="175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4432" y="1066799"/>
              <a:ext cx="3006851" cy="1706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9571" y="1066799"/>
              <a:ext cx="2308859" cy="170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8943" y="920496"/>
              <a:ext cx="484631" cy="4785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5571" y="2653283"/>
              <a:ext cx="5151119" cy="28498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84073" y="2852927"/>
              <a:ext cx="4754880" cy="2451100"/>
            </a:xfrm>
            <a:custGeom>
              <a:avLst/>
              <a:gdLst/>
              <a:ahLst/>
              <a:cxnLst/>
              <a:rect l="l" t="t" r="r" b="b"/>
              <a:pathLst>
                <a:path w="4754880" h="2451100">
                  <a:moveTo>
                    <a:pt x="0" y="0"/>
                  </a:moveTo>
                  <a:lnTo>
                    <a:pt x="4754498" y="0"/>
                  </a:lnTo>
                  <a:lnTo>
                    <a:pt x="4754498" y="2451068"/>
                  </a:lnTo>
                  <a:lnTo>
                    <a:pt x="0" y="2451068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5569" y="2889503"/>
              <a:ext cx="3682174" cy="1465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7760" y="2889503"/>
              <a:ext cx="79247" cy="1127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5483" y="2921508"/>
              <a:ext cx="149351" cy="111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3979" y="2889503"/>
              <a:ext cx="120395" cy="1127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6567" y="2889503"/>
              <a:ext cx="167640" cy="1127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9448" y="2921508"/>
              <a:ext cx="68579" cy="807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1744" y="2889503"/>
              <a:ext cx="216407" cy="1127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90344" y="2900172"/>
              <a:ext cx="117347" cy="1021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5312" y="2889503"/>
              <a:ext cx="114300" cy="1127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43328" y="2921508"/>
              <a:ext cx="71627" cy="1112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18003" y="2889503"/>
              <a:ext cx="129539" cy="1127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6688" y="2921508"/>
              <a:ext cx="149351" cy="11125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24327" y="2889503"/>
              <a:ext cx="117347" cy="1127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50819" y="2921508"/>
              <a:ext cx="64007" cy="807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33116" y="2889503"/>
              <a:ext cx="73151" cy="1127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26080" y="2900172"/>
              <a:ext cx="327659" cy="1021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61359" y="2889503"/>
              <a:ext cx="123443" cy="1127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384803" y="2889503"/>
              <a:ext cx="251460" cy="1127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51503" y="2921508"/>
              <a:ext cx="68579" cy="8077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33800" y="2900172"/>
              <a:ext cx="118872" cy="1021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858768" y="2889503"/>
              <a:ext cx="123443" cy="1127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92879" y="2889503"/>
              <a:ext cx="251459" cy="1127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55008" y="2889503"/>
              <a:ext cx="160019" cy="1127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419600" y="2889503"/>
              <a:ext cx="135635" cy="1127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65903" y="2921508"/>
              <a:ext cx="64008" cy="8077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48200" y="2889503"/>
              <a:ext cx="73151" cy="1127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41164" y="2921508"/>
              <a:ext cx="65532" cy="8077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940748" y="5168169"/>
              <a:ext cx="356901" cy="823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1224" y="3176492"/>
              <a:ext cx="105251" cy="156895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52835" y="4891945"/>
              <a:ext cx="398145" cy="10991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74267" y="5026152"/>
              <a:ext cx="349281" cy="8858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88070" y="4891945"/>
              <a:ext cx="494252" cy="8696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16347" y="5027771"/>
              <a:ext cx="637603" cy="10833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17775" y="5027676"/>
              <a:ext cx="65531" cy="838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87879" y="5027676"/>
              <a:ext cx="563879" cy="10820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875121" y="4891945"/>
              <a:ext cx="483584" cy="10985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878835" y="4892040"/>
              <a:ext cx="94487" cy="8534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74848" y="4892039"/>
              <a:ext cx="382524" cy="10820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936176" y="5021580"/>
              <a:ext cx="362997" cy="9772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39991" y="4891945"/>
              <a:ext cx="330993" cy="8696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04182" y="4891945"/>
              <a:ext cx="359949" cy="10985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06468" y="4892040"/>
              <a:ext cx="173735" cy="8534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89347" y="4914900"/>
              <a:ext cx="175259" cy="8534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239012" y="3355860"/>
              <a:ext cx="3736975" cy="1423670"/>
            </a:xfrm>
            <a:custGeom>
              <a:avLst/>
              <a:gdLst/>
              <a:ahLst/>
              <a:cxnLst/>
              <a:rect l="l" t="t" r="r" b="b"/>
              <a:pathLst>
                <a:path w="3736975" h="1423670">
                  <a:moveTo>
                    <a:pt x="605028" y="0"/>
                  </a:moveTo>
                  <a:lnTo>
                    <a:pt x="0" y="0"/>
                  </a:lnTo>
                  <a:lnTo>
                    <a:pt x="0" y="1423416"/>
                  </a:lnTo>
                  <a:lnTo>
                    <a:pt x="605028" y="1423416"/>
                  </a:lnTo>
                  <a:lnTo>
                    <a:pt x="605028" y="0"/>
                  </a:lnTo>
                  <a:close/>
                </a:path>
                <a:path w="3736975" h="1423670">
                  <a:moveTo>
                    <a:pt x="1386840" y="862584"/>
                  </a:moveTo>
                  <a:lnTo>
                    <a:pt x="781812" y="862584"/>
                  </a:lnTo>
                  <a:lnTo>
                    <a:pt x="781812" y="1423416"/>
                  </a:lnTo>
                  <a:lnTo>
                    <a:pt x="1386840" y="1423416"/>
                  </a:lnTo>
                  <a:lnTo>
                    <a:pt x="1386840" y="862584"/>
                  </a:lnTo>
                  <a:close/>
                </a:path>
                <a:path w="3736975" h="1423670">
                  <a:moveTo>
                    <a:pt x="2170176" y="1053084"/>
                  </a:moveTo>
                  <a:lnTo>
                    <a:pt x="1565148" y="1053084"/>
                  </a:lnTo>
                  <a:lnTo>
                    <a:pt x="1565148" y="1423416"/>
                  </a:lnTo>
                  <a:lnTo>
                    <a:pt x="2170176" y="1423416"/>
                  </a:lnTo>
                  <a:lnTo>
                    <a:pt x="2170176" y="1053084"/>
                  </a:lnTo>
                  <a:close/>
                </a:path>
                <a:path w="3736975" h="1423670">
                  <a:moveTo>
                    <a:pt x="2953512" y="1091184"/>
                  </a:moveTo>
                  <a:lnTo>
                    <a:pt x="2348484" y="1091184"/>
                  </a:lnTo>
                  <a:lnTo>
                    <a:pt x="2348484" y="1421892"/>
                  </a:lnTo>
                  <a:lnTo>
                    <a:pt x="2953512" y="1421892"/>
                  </a:lnTo>
                  <a:lnTo>
                    <a:pt x="2953512" y="1091184"/>
                  </a:lnTo>
                  <a:close/>
                </a:path>
                <a:path w="3736975" h="1423670">
                  <a:moveTo>
                    <a:pt x="3736848" y="1135367"/>
                  </a:moveTo>
                  <a:lnTo>
                    <a:pt x="3130296" y="1135367"/>
                  </a:lnTo>
                  <a:lnTo>
                    <a:pt x="3130296" y="1423416"/>
                  </a:lnTo>
                  <a:lnTo>
                    <a:pt x="3736848" y="1423416"/>
                  </a:lnTo>
                  <a:lnTo>
                    <a:pt x="3736848" y="1135367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3" name="object 6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91710" y="3221735"/>
              <a:ext cx="96297" cy="7219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283333" y="4084319"/>
              <a:ext cx="88487" cy="7200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084099" y="4271772"/>
              <a:ext cx="45719" cy="7375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69626" y="4311396"/>
              <a:ext cx="42767" cy="7229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52105" y="4355591"/>
              <a:ext cx="43338" cy="7239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615939" y="2653283"/>
              <a:ext cx="4748783" cy="284988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814440" y="2852927"/>
              <a:ext cx="4352290" cy="2451100"/>
            </a:xfrm>
            <a:custGeom>
              <a:avLst/>
              <a:gdLst/>
              <a:ahLst/>
              <a:cxnLst/>
              <a:rect l="l" t="t" r="r" b="b"/>
              <a:pathLst>
                <a:path w="4352290" h="2451100">
                  <a:moveTo>
                    <a:pt x="0" y="0"/>
                  </a:moveTo>
                  <a:lnTo>
                    <a:pt x="4351781" y="0"/>
                  </a:lnTo>
                  <a:lnTo>
                    <a:pt x="4351781" y="2451068"/>
                  </a:lnTo>
                  <a:lnTo>
                    <a:pt x="0" y="2451068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70" name="object 7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031039" y="2889503"/>
              <a:ext cx="3936873" cy="14658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031992" y="2889503"/>
              <a:ext cx="77723" cy="1127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126479" y="2900172"/>
              <a:ext cx="387095" cy="10210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524244" y="2889503"/>
              <a:ext cx="120395" cy="1127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656832" y="2889503"/>
              <a:ext cx="166115" cy="1127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839712" y="2921508"/>
              <a:ext cx="67055" cy="8077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922007" y="2889503"/>
              <a:ext cx="216408" cy="11277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150607" y="2900172"/>
              <a:ext cx="117348" cy="10210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274052" y="2889503"/>
              <a:ext cx="115824" cy="1127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403592" y="2921508"/>
              <a:ext cx="71627" cy="11125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478267" y="2889503"/>
              <a:ext cx="129539" cy="1127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616952" y="2921508"/>
              <a:ext cx="149351" cy="11125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784592" y="2889503"/>
              <a:ext cx="114299" cy="11277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909559" y="2921508"/>
              <a:ext cx="65531" cy="8077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993380" y="2889503"/>
              <a:ext cx="71627" cy="1127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086344" y="2921508"/>
              <a:ext cx="65531" cy="8077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171688" y="2889503"/>
              <a:ext cx="373380" cy="1127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545067" y="2889503"/>
              <a:ext cx="251460" cy="11277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811767" y="2921508"/>
              <a:ext cx="68579" cy="8077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894064" y="2900172"/>
              <a:ext cx="117348" cy="10210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019031" y="2889503"/>
              <a:ext cx="123444" cy="1127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153144" y="2889503"/>
              <a:ext cx="251459" cy="1127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415271" y="2889503"/>
              <a:ext cx="160020" cy="11277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579864" y="2889503"/>
              <a:ext cx="134111" cy="1127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726167" y="2921508"/>
              <a:ext cx="64007" cy="8077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9808464" y="2889503"/>
              <a:ext cx="71627" cy="11277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901428" y="2921508"/>
              <a:ext cx="65531" cy="8077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965185" y="5168169"/>
              <a:ext cx="356901" cy="8239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881496" y="3176492"/>
              <a:ext cx="105346" cy="156895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419945" y="4891945"/>
              <a:ext cx="604075" cy="10985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185660" y="4891945"/>
              <a:ext cx="488156" cy="8696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187183" y="4892040"/>
              <a:ext cx="486155" cy="8534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24700" y="5027676"/>
              <a:ext cx="614648" cy="8705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864506" y="4891945"/>
              <a:ext cx="556736" cy="8696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595074" y="4891945"/>
              <a:ext cx="520160" cy="10991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660892" y="4892039"/>
              <a:ext cx="451103" cy="10820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9278398" y="4891945"/>
              <a:ext cx="584263" cy="109918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432804" y="3206508"/>
              <a:ext cx="3400425" cy="1572895"/>
            </a:xfrm>
            <a:custGeom>
              <a:avLst/>
              <a:gdLst/>
              <a:ahLst/>
              <a:cxnLst/>
              <a:rect l="l" t="t" r="r" b="b"/>
              <a:pathLst>
                <a:path w="3400425" h="1572895">
                  <a:moveTo>
                    <a:pt x="550164" y="0"/>
                  </a:moveTo>
                  <a:lnTo>
                    <a:pt x="0" y="0"/>
                  </a:lnTo>
                  <a:lnTo>
                    <a:pt x="0" y="1572768"/>
                  </a:lnTo>
                  <a:lnTo>
                    <a:pt x="550164" y="1572768"/>
                  </a:lnTo>
                  <a:lnTo>
                    <a:pt x="550164" y="0"/>
                  </a:lnTo>
                  <a:close/>
                </a:path>
                <a:path w="3400425" h="1572895">
                  <a:moveTo>
                    <a:pt x="1261872" y="812292"/>
                  </a:moveTo>
                  <a:lnTo>
                    <a:pt x="711708" y="812292"/>
                  </a:lnTo>
                  <a:lnTo>
                    <a:pt x="711708" y="1572768"/>
                  </a:lnTo>
                  <a:lnTo>
                    <a:pt x="1261872" y="1572768"/>
                  </a:lnTo>
                  <a:lnTo>
                    <a:pt x="1261872" y="812292"/>
                  </a:lnTo>
                  <a:close/>
                </a:path>
                <a:path w="3400425" h="1572895">
                  <a:moveTo>
                    <a:pt x="1975091" y="969251"/>
                  </a:moveTo>
                  <a:lnTo>
                    <a:pt x="1423416" y="969251"/>
                  </a:lnTo>
                  <a:lnTo>
                    <a:pt x="1423416" y="1572768"/>
                  </a:lnTo>
                  <a:lnTo>
                    <a:pt x="1975091" y="1572768"/>
                  </a:lnTo>
                  <a:lnTo>
                    <a:pt x="1975091" y="969251"/>
                  </a:lnTo>
                  <a:close/>
                </a:path>
                <a:path w="3400425" h="1572895">
                  <a:moveTo>
                    <a:pt x="2686812" y="1146035"/>
                  </a:moveTo>
                  <a:lnTo>
                    <a:pt x="2136648" y="1146035"/>
                  </a:lnTo>
                  <a:lnTo>
                    <a:pt x="2136648" y="1572768"/>
                  </a:lnTo>
                  <a:lnTo>
                    <a:pt x="2686812" y="1572768"/>
                  </a:lnTo>
                  <a:lnTo>
                    <a:pt x="2686812" y="1146035"/>
                  </a:lnTo>
                  <a:close/>
                </a:path>
                <a:path w="3400425" h="1572895">
                  <a:moveTo>
                    <a:pt x="3400031" y="1560576"/>
                  </a:moveTo>
                  <a:lnTo>
                    <a:pt x="2848356" y="1560576"/>
                  </a:lnTo>
                  <a:lnTo>
                    <a:pt x="2848356" y="1572768"/>
                  </a:lnTo>
                  <a:lnTo>
                    <a:pt x="3400031" y="1572768"/>
                  </a:lnTo>
                  <a:lnTo>
                    <a:pt x="3400031" y="1560576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08" name="object 10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598443" y="3277171"/>
              <a:ext cx="219646" cy="7324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598919" y="3276599"/>
              <a:ext cx="60959" cy="7162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670547" y="3276599"/>
              <a:ext cx="146303" cy="7162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310818" y="3884580"/>
              <a:ext cx="219646" cy="7334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382255" y="3884675"/>
              <a:ext cx="146303" cy="7162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023097" y="4041647"/>
              <a:ext cx="219646" cy="7343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095488" y="4041647"/>
              <a:ext cx="146303" cy="7162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735473" y="4216908"/>
              <a:ext cx="205835" cy="7372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807195" y="4216908"/>
              <a:ext cx="134111" cy="7162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9448800" y="4632483"/>
              <a:ext cx="204883" cy="7210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518903" y="4632959"/>
              <a:ext cx="134111" cy="7162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471255" y="2225611"/>
              <a:ext cx="269938" cy="10223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474207" y="2226563"/>
              <a:ext cx="73151" cy="99059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545835" y="2252471"/>
              <a:ext cx="192024" cy="74675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447032" y="2404871"/>
              <a:ext cx="574675" cy="259079"/>
            </a:xfrm>
            <a:custGeom>
              <a:avLst/>
              <a:gdLst/>
              <a:ahLst/>
              <a:cxnLst/>
              <a:rect l="l" t="t" r="r" b="b"/>
              <a:pathLst>
                <a:path w="574675" h="259080">
                  <a:moveTo>
                    <a:pt x="574548" y="259079"/>
                  </a:moveTo>
                  <a:lnTo>
                    <a:pt x="0" y="259079"/>
                  </a:lnTo>
                  <a:lnTo>
                    <a:pt x="0" y="0"/>
                  </a:lnTo>
                  <a:lnTo>
                    <a:pt x="574548" y="0"/>
                  </a:lnTo>
                  <a:lnTo>
                    <a:pt x="574548" y="259079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447032" y="2647188"/>
              <a:ext cx="574675" cy="17145"/>
            </a:xfrm>
            <a:custGeom>
              <a:avLst/>
              <a:gdLst/>
              <a:ahLst/>
              <a:cxnLst/>
              <a:rect l="l" t="t" r="r" b="b"/>
              <a:pathLst>
                <a:path w="574675" h="17144">
                  <a:moveTo>
                    <a:pt x="574548" y="16763"/>
                  </a:moveTo>
                  <a:lnTo>
                    <a:pt x="0" y="16763"/>
                  </a:lnTo>
                  <a:lnTo>
                    <a:pt x="0" y="0"/>
                  </a:lnTo>
                  <a:lnTo>
                    <a:pt x="574548" y="0"/>
                  </a:lnTo>
                  <a:lnTo>
                    <a:pt x="574548" y="16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24" name="object 12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642961" y="2494216"/>
              <a:ext cx="180498" cy="66103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5036819" y="2404871"/>
              <a:ext cx="573405" cy="259079"/>
            </a:xfrm>
            <a:custGeom>
              <a:avLst/>
              <a:gdLst/>
              <a:ahLst/>
              <a:cxnLst/>
              <a:rect l="l" t="t" r="r" b="b"/>
              <a:pathLst>
                <a:path w="573404" h="259080">
                  <a:moveTo>
                    <a:pt x="573024" y="259079"/>
                  </a:moveTo>
                  <a:lnTo>
                    <a:pt x="0" y="259079"/>
                  </a:lnTo>
                  <a:lnTo>
                    <a:pt x="0" y="0"/>
                  </a:lnTo>
                  <a:lnTo>
                    <a:pt x="573024" y="0"/>
                  </a:lnTo>
                  <a:lnTo>
                    <a:pt x="573024" y="259079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036819" y="2647188"/>
              <a:ext cx="573405" cy="17145"/>
            </a:xfrm>
            <a:custGeom>
              <a:avLst/>
              <a:gdLst/>
              <a:ahLst/>
              <a:cxnLst/>
              <a:rect l="l" t="t" r="r" b="b"/>
              <a:pathLst>
                <a:path w="573404" h="17144">
                  <a:moveTo>
                    <a:pt x="573024" y="16763"/>
                  </a:moveTo>
                  <a:lnTo>
                    <a:pt x="0" y="16763"/>
                  </a:lnTo>
                  <a:lnTo>
                    <a:pt x="0" y="0"/>
                  </a:lnTo>
                  <a:lnTo>
                    <a:pt x="573024" y="0"/>
                  </a:lnTo>
                  <a:lnTo>
                    <a:pt x="573024" y="16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27" name="object 127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228749" y="2494216"/>
              <a:ext cx="181451" cy="66103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5625083" y="2404871"/>
              <a:ext cx="563880" cy="259079"/>
            </a:xfrm>
            <a:custGeom>
              <a:avLst/>
              <a:gdLst/>
              <a:ahLst/>
              <a:cxnLst/>
              <a:rect l="l" t="t" r="r" b="b"/>
              <a:pathLst>
                <a:path w="563879" h="259080">
                  <a:moveTo>
                    <a:pt x="563880" y="259079"/>
                  </a:moveTo>
                  <a:lnTo>
                    <a:pt x="0" y="259079"/>
                  </a:lnTo>
                  <a:lnTo>
                    <a:pt x="0" y="0"/>
                  </a:lnTo>
                  <a:lnTo>
                    <a:pt x="563880" y="0"/>
                  </a:lnTo>
                  <a:lnTo>
                    <a:pt x="563880" y="259079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625083" y="2647188"/>
              <a:ext cx="563880" cy="17145"/>
            </a:xfrm>
            <a:custGeom>
              <a:avLst/>
              <a:gdLst/>
              <a:ahLst/>
              <a:cxnLst/>
              <a:rect l="l" t="t" r="r" b="b"/>
              <a:pathLst>
                <a:path w="563879" h="17144">
                  <a:moveTo>
                    <a:pt x="563880" y="16763"/>
                  </a:moveTo>
                  <a:lnTo>
                    <a:pt x="0" y="16763"/>
                  </a:lnTo>
                  <a:lnTo>
                    <a:pt x="0" y="0"/>
                  </a:lnTo>
                  <a:lnTo>
                    <a:pt x="563880" y="0"/>
                  </a:lnTo>
                  <a:lnTo>
                    <a:pt x="563880" y="16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30" name="object 13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815583" y="2494216"/>
              <a:ext cx="181927" cy="66103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204203" y="2404871"/>
              <a:ext cx="574675" cy="259079"/>
            </a:xfrm>
            <a:custGeom>
              <a:avLst/>
              <a:gdLst/>
              <a:ahLst/>
              <a:cxnLst/>
              <a:rect l="l" t="t" r="r" b="b"/>
              <a:pathLst>
                <a:path w="574675" h="259080">
                  <a:moveTo>
                    <a:pt x="574548" y="259079"/>
                  </a:moveTo>
                  <a:lnTo>
                    <a:pt x="0" y="259079"/>
                  </a:lnTo>
                  <a:lnTo>
                    <a:pt x="0" y="0"/>
                  </a:lnTo>
                  <a:lnTo>
                    <a:pt x="574548" y="0"/>
                  </a:lnTo>
                  <a:lnTo>
                    <a:pt x="574548" y="259079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204203" y="2647188"/>
              <a:ext cx="574675" cy="17145"/>
            </a:xfrm>
            <a:custGeom>
              <a:avLst/>
              <a:gdLst/>
              <a:ahLst/>
              <a:cxnLst/>
              <a:rect l="l" t="t" r="r" b="b"/>
              <a:pathLst>
                <a:path w="574675" h="17144">
                  <a:moveTo>
                    <a:pt x="574548" y="16763"/>
                  </a:moveTo>
                  <a:lnTo>
                    <a:pt x="0" y="16763"/>
                  </a:lnTo>
                  <a:lnTo>
                    <a:pt x="0" y="0"/>
                  </a:lnTo>
                  <a:lnTo>
                    <a:pt x="574548" y="0"/>
                  </a:lnTo>
                  <a:lnTo>
                    <a:pt x="574548" y="16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33" name="object 13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401657" y="2494216"/>
              <a:ext cx="181546" cy="6610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197292" y="1885283"/>
              <a:ext cx="3785806" cy="14497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200912" y="1886712"/>
              <a:ext cx="97536" cy="14020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310640" y="1885188"/>
              <a:ext cx="99059" cy="14173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435607" y="1886712"/>
              <a:ext cx="97536" cy="14020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537715" y="1886712"/>
              <a:ext cx="149351" cy="14020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702307" y="1886712"/>
              <a:ext cx="172212" cy="14020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892807" y="1886712"/>
              <a:ext cx="103631" cy="140207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026919" y="1886712"/>
              <a:ext cx="99059" cy="14020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135123" y="1886712"/>
              <a:ext cx="161543" cy="14020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2318003" y="1885188"/>
              <a:ext cx="99059" cy="141732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2432303" y="1886712"/>
              <a:ext cx="99060" cy="140207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542032" y="1886712"/>
              <a:ext cx="97535" cy="14020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651759" y="1885188"/>
              <a:ext cx="100583" cy="141732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778251" y="1886712"/>
              <a:ext cx="118872" cy="14020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910840" y="1886712"/>
              <a:ext cx="149351" cy="14020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075432" y="1886712"/>
              <a:ext cx="211835" cy="140207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307080" y="1885188"/>
              <a:ext cx="102108" cy="14173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421380" y="1886712"/>
              <a:ext cx="97535" cy="140207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3540251" y="1886712"/>
              <a:ext cx="144780" cy="14020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3709415" y="1885188"/>
              <a:ext cx="211835" cy="141732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3931919" y="1885188"/>
              <a:ext cx="100583" cy="14173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4040123" y="1886712"/>
              <a:ext cx="161543" cy="14020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4215383" y="1886712"/>
              <a:ext cx="117348" cy="140207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341876" y="1885188"/>
              <a:ext cx="102108" cy="14173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468368" y="1886712"/>
              <a:ext cx="88391" cy="140207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4582668" y="1886712"/>
              <a:ext cx="99059" cy="1402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4690872" y="1885188"/>
              <a:ext cx="160019" cy="141732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876800" y="1886712"/>
              <a:ext cx="103632" cy="140207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4994147" y="202615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D0DFF2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63" name="object 163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057870" y="1885283"/>
              <a:ext cx="3686746" cy="144970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5061203" y="1886712"/>
              <a:ext cx="96012" cy="140207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5172455" y="1885188"/>
              <a:ext cx="99060" cy="14173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5297423" y="1886712"/>
              <a:ext cx="96012" cy="140207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5411723" y="1886712"/>
              <a:ext cx="99060" cy="14020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539739" y="1886712"/>
              <a:ext cx="88391" cy="140207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640323" y="1886712"/>
              <a:ext cx="248412" cy="140207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5913119" y="1885188"/>
              <a:ext cx="100583" cy="14173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6038087" y="1886712"/>
              <a:ext cx="103632" cy="14020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156960" y="1886712"/>
              <a:ext cx="155447" cy="140207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6324600" y="1885188"/>
              <a:ext cx="99060" cy="14173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432803" y="1886712"/>
              <a:ext cx="153924" cy="140207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6598919" y="1885188"/>
              <a:ext cx="99059" cy="14173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6722364" y="1886712"/>
              <a:ext cx="99059" cy="140207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848855" y="1886712"/>
              <a:ext cx="144780" cy="140207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7013447" y="1885188"/>
              <a:ext cx="102107" cy="141732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7127747" y="1886712"/>
              <a:ext cx="99059" cy="140207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7231380" y="1886712"/>
              <a:ext cx="153923" cy="140207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7406639" y="1885188"/>
              <a:ext cx="99059" cy="141732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7525512" y="1885188"/>
              <a:ext cx="99059" cy="141732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7639812" y="1886712"/>
              <a:ext cx="99059" cy="14020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7758683" y="1886712"/>
              <a:ext cx="202692" cy="140207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7981188" y="1886712"/>
              <a:ext cx="88392" cy="140207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8093964" y="1886712"/>
              <a:ext cx="89916" cy="1402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8191500" y="1886712"/>
              <a:ext cx="167639" cy="140207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8369807" y="1886712"/>
              <a:ext cx="248412" cy="14020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8642603" y="1885188"/>
              <a:ext cx="99059" cy="141732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8752331" y="202615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D7EAF1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1" name="object 191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8865107" y="1885283"/>
              <a:ext cx="632936" cy="144970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8801100" y="1886712"/>
              <a:ext cx="86867" cy="14020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8918447" y="1886712"/>
              <a:ext cx="103631" cy="14020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9035795" y="1885188"/>
              <a:ext cx="458723" cy="141732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863851" y="5618416"/>
              <a:ext cx="7101935" cy="183166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1917191" y="5620512"/>
              <a:ext cx="103631" cy="14020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2042159" y="5618987"/>
              <a:ext cx="144780" cy="141731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2211323" y="5618987"/>
              <a:ext cx="99059" cy="141731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2336291" y="5620512"/>
              <a:ext cx="240791" cy="14020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2584703" y="5620512"/>
              <a:ext cx="192024" cy="14020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2804159" y="5620512"/>
              <a:ext cx="184404" cy="140207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3000756" y="5620512"/>
              <a:ext cx="470915" cy="140207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3494532" y="5632703"/>
              <a:ext cx="481583" cy="128016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989832" y="5620512"/>
              <a:ext cx="188975" cy="140207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4198619" y="5658612"/>
              <a:ext cx="85344" cy="102107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4300727" y="5620512"/>
              <a:ext cx="172212" cy="140207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4495800" y="5658612"/>
              <a:ext cx="77724" cy="102107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4588764" y="5632703"/>
              <a:ext cx="147827" cy="128016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4744212" y="5658612"/>
              <a:ext cx="137159" cy="102107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4908803" y="5620512"/>
              <a:ext cx="184403" cy="14020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5105400" y="5658612"/>
              <a:ext cx="137160" cy="102107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5262371" y="5658612"/>
              <a:ext cx="67055" cy="10210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5340096" y="5658612"/>
              <a:ext cx="179831" cy="102107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5542787" y="5632703"/>
              <a:ext cx="297180" cy="12801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5853683" y="5620512"/>
              <a:ext cx="204215" cy="17830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6071615" y="5658612"/>
              <a:ext cx="79248" cy="102107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6178296" y="5632703"/>
              <a:ext cx="451103" cy="128016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6650735" y="5658612"/>
              <a:ext cx="79248" cy="102107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6743700" y="5658612"/>
              <a:ext cx="77723" cy="10210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6838188" y="5658612"/>
              <a:ext cx="245364" cy="102107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7112507" y="5658612"/>
              <a:ext cx="137159" cy="102107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7275576" y="5620512"/>
              <a:ext cx="182879" cy="140207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7479792" y="5658612"/>
              <a:ext cx="79247" cy="102107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7581900" y="5632703"/>
              <a:ext cx="362712" cy="128016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7972044" y="5658612"/>
              <a:ext cx="175259" cy="102107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8157971" y="5632703"/>
              <a:ext cx="403860" cy="128016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8590788" y="5620512"/>
              <a:ext cx="100583" cy="140207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8711183" y="5658612"/>
              <a:ext cx="85344" cy="102107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8813292" y="5632703"/>
              <a:ext cx="147827" cy="128016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8206739" y="1019556"/>
              <a:ext cx="1444751" cy="417575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8434958" y="1167955"/>
              <a:ext cx="986885" cy="118998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436864" y="1167383"/>
              <a:ext cx="65531" cy="92963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8516112" y="1168908"/>
              <a:ext cx="313943" cy="91439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846819" y="1193291"/>
              <a:ext cx="121919" cy="67055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977883" y="1168908"/>
              <a:ext cx="92964" cy="9143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9089135" y="1168908"/>
              <a:ext cx="216408" cy="117347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9322307" y="1168908"/>
              <a:ext cx="97535" cy="91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0620"/>
              <a:ext cx="10306811" cy="10363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45269" y="200025"/>
            <a:ext cx="13030200" cy="7238999"/>
            <a:chOff x="192114" y="881057"/>
            <a:chExt cx="10317480" cy="5805805"/>
          </a:xfrm>
        </p:grpSpPr>
        <p:sp>
          <p:nvSpPr>
            <p:cNvPr id="7" name="object 7"/>
            <p:cNvSpPr/>
            <p:nvPr/>
          </p:nvSpPr>
          <p:spPr>
            <a:xfrm>
              <a:off x="196691" y="885634"/>
              <a:ext cx="10308590" cy="5796915"/>
            </a:xfrm>
            <a:custGeom>
              <a:avLst/>
              <a:gdLst/>
              <a:ahLst/>
              <a:cxnLst/>
              <a:rect l="l" t="t" r="r" b="b"/>
              <a:pathLst>
                <a:path w="10308590" h="5796915">
                  <a:moveTo>
                    <a:pt x="0" y="0"/>
                  </a:moveTo>
                  <a:lnTo>
                    <a:pt x="10308145" y="0"/>
                  </a:lnTo>
                  <a:lnTo>
                    <a:pt x="10308145" y="5796533"/>
                  </a:lnTo>
                  <a:lnTo>
                    <a:pt x="0" y="5796533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792" y="928116"/>
              <a:ext cx="10236707" cy="5727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332" y="1001268"/>
              <a:ext cx="1597151" cy="4770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1155" y="883920"/>
              <a:ext cx="5911596" cy="6842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91466" y="974121"/>
              <a:ext cx="5511165" cy="395605"/>
            </a:xfrm>
            <a:custGeom>
              <a:avLst/>
              <a:gdLst/>
              <a:ahLst/>
              <a:cxnLst/>
              <a:rect l="l" t="t" r="r" b="b"/>
              <a:pathLst>
                <a:path w="5511165" h="395605">
                  <a:moveTo>
                    <a:pt x="0" y="0"/>
                  </a:moveTo>
                  <a:lnTo>
                    <a:pt x="5510974" y="0"/>
                  </a:lnTo>
                  <a:lnTo>
                    <a:pt x="5510974" y="395287"/>
                  </a:lnTo>
                  <a:lnTo>
                    <a:pt x="0" y="395287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0526" y="1065656"/>
              <a:ext cx="5340191" cy="175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4432" y="1066799"/>
              <a:ext cx="3006851" cy="1706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9571" y="1066799"/>
              <a:ext cx="2308859" cy="170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8943" y="920496"/>
              <a:ext cx="484631" cy="4785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75175" y="1991867"/>
              <a:ext cx="5782055" cy="19857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75391" y="2192083"/>
              <a:ext cx="5382895" cy="1587500"/>
            </a:xfrm>
            <a:custGeom>
              <a:avLst/>
              <a:gdLst/>
              <a:ahLst/>
              <a:cxnLst/>
              <a:rect l="l" t="t" r="r" b="b"/>
              <a:pathLst>
                <a:path w="5382895" h="1587500">
                  <a:moveTo>
                    <a:pt x="0" y="0"/>
                  </a:moveTo>
                  <a:lnTo>
                    <a:pt x="5382863" y="0"/>
                  </a:lnTo>
                  <a:lnTo>
                    <a:pt x="5382863" y="1587246"/>
                  </a:lnTo>
                  <a:lnTo>
                    <a:pt x="0" y="1587246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07500" y="2225611"/>
              <a:ext cx="2133885" cy="1243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08548" y="2226563"/>
              <a:ext cx="129539" cy="990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44184" y="2226563"/>
              <a:ext cx="89915" cy="1219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52387" y="2252471"/>
              <a:ext cx="128015" cy="746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9548" y="2226563"/>
              <a:ext cx="176783" cy="10058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75476" y="2226563"/>
              <a:ext cx="115823" cy="990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05016" y="2252471"/>
              <a:ext cx="172211" cy="746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95516" y="2226563"/>
              <a:ext cx="275843" cy="1005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72883" y="2226563"/>
              <a:ext cx="242316" cy="1005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30440" y="2226563"/>
              <a:ext cx="297179" cy="1005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47432" y="2225040"/>
              <a:ext cx="391667" cy="10210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569803" y="3687711"/>
              <a:ext cx="3392804" cy="8255"/>
            </a:xfrm>
            <a:custGeom>
              <a:avLst/>
              <a:gdLst/>
              <a:ahLst/>
              <a:cxnLst/>
              <a:rect l="l" t="t" r="r" b="b"/>
              <a:pathLst>
                <a:path w="3392804" h="8254">
                  <a:moveTo>
                    <a:pt x="7620" y="0"/>
                  </a:moveTo>
                  <a:lnTo>
                    <a:pt x="0" y="0"/>
                  </a:lnTo>
                  <a:lnTo>
                    <a:pt x="0" y="7708"/>
                  </a:lnTo>
                  <a:lnTo>
                    <a:pt x="7620" y="7708"/>
                  </a:lnTo>
                  <a:lnTo>
                    <a:pt x="7620" y="0"/>
                  </a:lnTo>
                  <a:close/>
                </a:path>
                <a:path w="3392804" h="8254">
                  <a:moveTo>
                    <a:pt x="56388" y="0"/>
                  </a:moveTo>
                  <a:lnTo>
                    <a:pt x="47244" y="0"/>
                  </a:lnTo>
                  <a:lnTo>
                    <a:pt x="47244" y="7708"/>
                  </a:lnTo>
                  <a:lnTo>
                    <a:pt x="56388" y="7708"/>
                  </a:lnTo>
                  <a:lnTo>
                    <a:pt x="56388" y="0"/>
                  </a:lnTo>
                  <a:close/>
                </a:path>
                <a:path w="3392804" h="8254">
                  <a:moveTo>
                    <a:pt x="103733" y="0"/>
                  </a:moveTo>
                  <a:lnTo>
                    <a:pt x="96012" y="0"/>
                  </a:lnTo>
                  <a:lnTo>
                    <a:pt x="96012" y="7708"/>
                  </a:lnTo>
                  <a:lnTo>
                    <a:pt x="103733" y="7708"/>
                  </a:lnTo>
                  <a:lnTo>
                    <a:pt x="103733" y="0"/>
                  </a:lnTo>
                  <a:close/>
                </a:path>
                <a:path w="3392804" h="8254">
                  <a:moveTo>
                    <a:pt x="152501" y="0"/>
                  </a:moveTo>
                  <a:lnTo>
                    <a:pt x="144881" y="0"/>
                  </a:lnTo>
                  <a:lnTo>
                    <a:pt x="144881" y="7708"/>
                  </a:lnTo>
                  <a:lnTo>
                    <a:pt x="152501" y="7708"/>
                  </a:lnTo>
                  <a:lnTo>
                    <a:pt x="152501" y="0"/>
                  </a:lnTo>
                  <a:close/>
                </a:path>
                <a:path w="3392804" h="8254">
                  <a:moveTo>
                    <a:pt x="201269" y="0"/>
                  </a:moveTo>
                  <a:lnTo>
                    <a:pt x="192125" y="0"/>
                  </a:lnTo>
                  <a:lnTo>
                    <a:pt x="192125" y="7708"/>
                  </a:lnTo>
                  <a:lnTo>
                    <a:pt x="201269" y="7708"/>
                  </a:lnTo>
                  <a:lnTo>
                    <a:pt x="201269" y="0"/>
                  </a:lnTo>
                  <a:close/>
                </a:path>
                <a:path w="3392804" h="8254">
                  <a:moveTo>
                    <a:pt x="248602" y="0"/>
                  </a:moveTo>
                  <a:lnTo>
                    <a:pt x="240982" y="0"/>
                  </a:lnTo>
                  <a:lnTo>
                    <a:pt x="240982" y="7708"/>
                  </a:lnTo>
                  <a:lnTo>
                    <a:pt x="248602" y="7708"/>
                  </a:lnTo>
                  <a:lnTo>
                    <a:pt x="248602" y="0"/>
                  </a:lnTo>
                  <a:close/>
                </a:path>
                <a:path w="3392804" h="8254">
                  <a:moveTo>
                    <a:pt x="297370" y="0"/>
                  </a:moveTo>
                  <a:lnTo>
                    <a:pt x="289750" y="0"/>
                  </a:lnTo>
                  <a:lnTo>
                    <a:pt x="289750" y="7708"/>
                  </a:lnTo>
                  <a:lnTo>
                    <a:pt x="297370" y="7708"/>
                  </a:lnTo>
                  <a:lnTo>
                    <a:pt x="297370" y="0"/>
                  </a:lnTo>
                  <a:close/>
                </a:path>
                <a:path w="3392804" h="8254">
                  <a:moveTo>
                    <a:pt x="346240" y="0"/>
                  </a:moveTo>
                  <a:lnTo>
                    <a:pt x="337083" y="0"/>
                  </a:lnTo>
                  <a:lnTo>
                    <a:pt x="337083" y="7708"/>
                  </a:lnTo>
                  <a:lnTo>
                    <a:pt x="346240" y="7708"/>
                  </a:lnTo>
                  <a:lnTo>
                    <a:pt x="346240" y="0"/>
                  </a:lnTo>
                  <a:close/>
                </a:path>
                <a:path w="3392804" h="8254">
                  <a:moveTo>
                    <a:pt x="393484" y="0"/>
                  </a:moveTo>
                  <a:lnTo>
                    <a:pt x="385864" y="0"/>
                  </a:lnTo>
                  <a:lnTo>
                    <a:pt x="385864" y="7708"/>
                  </a:lnTo>
                  <a:lnTo>
                    <a:pt x="393484" y="7708"/>
                  </a:lnTo>
                  <a:lnTo>
                    <a:pt x="393484" y="0"/>
                  </a:lnTo>
                  <a:close/>
                </a:path>
                <a:path w="3392804" h="8254">
                  <a:moveTo>
                    <a:pt x="442341" y="0"/>
                  </a:moveTo>
                  <a:lnTo>
                    <a:pt x="434721" y="0"/>
                  </a:lnTo>
                  <a:lnTo>
                    <a:pt x="434721" y="7708"/>
                  </a:lnTo>
                  <a:lnTo>
                    <a:pt x="442341" y="7708"/>
                  </a:lnTo>
                  <a:lnTo>
                    <a:pt x="442341" y="0"/>
                  </a:lnTo>
                  <a:close/>
                </a:path>
                <a:path w="3392804" h="8254">
                  <a:moveTo>
                    <a:pt x="491109" y="0"/>
                  </a:moveTo>
                  <a:lnTo>
                    <a:pt x="483489" y="0"/>
                  </a:lnTo>
                  <a:lnTo>
                    <a:pt x="483489" y="7708"/>
                  </a:lnTo>
                  <a:lnTo>
                    <a:pt x="491109" y="7708"/>
                  </a:lnTo>
                  <a:lnTo>
                    <a:pt x="491109" y="0"/>
                  </a:lnTo>
                  <a:close/>
                </a:path>
                <a:path w="3392804" h="8254">
                  <a:moveTo>
                    <a:pt x="539978" y="0"/>
                  </a:moveTo>
                  <a:lnTo>
                    <a:pt x="530733" y="0"/>
                  </a:lnTo>
                  <a:lnTo>
                    <a:pt x="530733" y="7708"/>
                  </a:lnTo>
                  <a:lnTo>
                    <a:pt x="539978" y="7708"/>
                  </a:lnTo>
                  <a:lnTo>
                    <a:pt x="539978" y="0"/>
                  </a:lnTo>
                  <a:close/>
                </a:path>
                <a:path w="3392804" h="8254">
                  <a:moveTo>
                    <a:pt x="587209" y="0"/>
                  </a:moveTo>
                  <a:lnTo>
                    <a:pt x="579602" y="0"/>
                  </a:lnTo>
                  <a:lnTo>
                    <a:pt x="579602" y="7708"/>
                  </a:lnTo>
                  <a:lnTo>
                    <a:pt x="587209" y="7708"/>
                  </a:lnTo>
                  <a:lnTo>
                    <a:pt x="587209" y="0"/>
                  </a:lnTo>
                  <a:close/>
                </a:path>
                <a:path w="3392804" h="8254">
                  <a:moveTo>
                    <a:pt x="635977" y="0"/>
                  </a:moveTo>
                  <a:lnTo>
                    <a:pt x="628370" y="0"/>
                  </a:lnTo>
                  <a:lnTo>
                    <a:pt x="628370" y="7708"/>
                  </a:lnTo>
                  <a:lnTo>
                    <a:pt x="635977" y="7708"/>
                  </a:lnTo>
                  <a:lnTo>
                    <a:pt x="635977" y="0"/>
                  </a:lnTo>
                  <a:close/>
                </a:path>
                <a:path w="3392804" h="8254">
                  <a:moveTo>
                    <a:pt x="684847" y="0"/>
                  </a:moveTo>
                  <a:lnTo>
                    <a:pt x="675703" y="0"/>
                  </a:lnTo>
                  <a:lnTo>
                    <a:pt x="675703" y="7708"/>
                  </a:lnTo>
                  <a:lnTo>
                    <a:pt x="684847" y="7708"/>
                  </a:lnTo>
                  <a:lnTo>
                    <a:pt x="684847" y="0"/>
                  </a:lnTo>
                  <a:close/>
                </a:path>
                <a:path w="3392804" h="8254">
                  <a:moveTo>
                    <a:pt x="732091" y="0"/>
                  </a:moveTo>
                  <a:lnTo>
                    <a:pt x="724471" y="0"/>
                  </a:lnTo>
                  <a:lnTo>
                    <a:pt x="724471" y="7708"/>
                  </a:lnTo>
                  <a:lnTo>
                    <a:pt x="732091" y="7708"/>
                  </a:lnTo>
                  <a:lnTo>
                    <a:pt x="732091" y="0"/>
                  </a:lnTo>
                  <a:close/>
                </a:path>
                <a:path w="3392804" h="8254">
                  <a:moveTo>
                    <a:pt x="780961" y="0"/>
                  </a:moveTo>
                  <a:lnTo>
                    <a:pt x="773341" y="0"/>
                  </a:lnTo>
                  <a:lnTo>
                    <a:pt x="773341" y="7708"/>
                  </a:lnTo>
                  <a:lnTo>
                    <a:pt x="780961" y="7708"/>
                  </a:lnTo>
                  <a:lnTo>
                    <a:pt x="780961" y="0"/>
                  </a:lnTo>
                  <a:close/>
                </a:path>
                <a:path w="3392804" h="8254">
                  <a:moveTo>
                    <a:pt x="829729" y="0"/>
                  </a:moveTo>
                  <a:lnTo>
                    <a:pt x="820572" y="0"/>
                  </a:lnTo>
                  <a:lnTo>
                    <a:pt x="820572" y="7708"/>
                  </a:lnTo>
                  <a:lnTo>
                    <a:pt x="829729" y="7708"/>
                  </a:lnTo>
                  <a:lnTo>
                    <a:pt x="829729" y="0"/>
                  </a:lnTo>
                  <a:close/>
                </a:path>
                <a:path w="3392804" h="8254">
                  <a:moveTo>
                    <a:pt x="877062" y="0"/>
                  </a:moveTo>
                  <a:lnTo>
                    <a:pt x="869442" y="0"/>
                  </a:lnTo>
                  <a:lnTo>
                    <a:pt x="869442" y="7708"/>
                  </a:lnTo>
                  <a:lnTo>
                    <a:pt x="877062" y="7708"/>
                  </a:lnTo>
                  <a:lnTo>
                    <a:pt x="877062" y="0"/>
                  </a:lnTo>
                  <a:close/>
                </a:path>
                <a:path w="3392804" h="8254">
                  <a:moveTo>
                    <a:pt x="925830" y="0"/>
                  </a:moveTo>
                  <a:lnTo>
                    <a:pt x="918210" y="0"/>
                  </a:lnTo>
                  <a:lnTo>
                    <a:pt x="918210" y="7708"/>
                  </a:lnTo>
                  <a:lnTo>
                    <a:pt x="925830" y="7708"/>
                  </a:lnTo>
                  <a:lnTo>
                    <a:pt x="925830" y="0"/>
                  </a:lnTo>
                  <a:close/>
                </a:path>
                <a:path w="3392804" h="8254">
                  <a:moveTo>
                    <a:pt x="974598" y="0"/>
                  </a:moveTo>
                  <a:lnTo>
                    <a:pt x="966978" y="0"/>
                  </a:lnTo>
                  <a:lnTo>
                    <a:pt x="966978" y="7708"/>
                  </a:lnTo>
                  <a:lnTo>
                    <a:pt x="974598" y="7708"/>
                  </a:lnTo>
                  <a:lnTo>
                    <a:pt x="974598" y="0"/>
                  </a:lnTo>
                  <a:close/>
                </a:path>
                <a:path w="3392804" h="8254">
                  <a:moveTo>
                    <a:pt x="1021943" y="0"/>
                  </a:moveTo>
                  <a:lnTo>
                    <a:pt x="1014323" y="0"/>
                  </a:lnTo>
                  <a:lnTo>
                    <a:pt x="1014323" y="7708"/>
                  </a:lnTo>
                  <a:lnTo>
                    <a:pt x="1021943" y="7708"/>
                  </a:lnTo>
                  <a:lnTo>
                    <a:pt x="1021943" y="0"/>
                  </a:lnTo>
                  <a:close/>
                </a:path>
                <a:path w="3392804" h="8254">
                  <a:moveTo>
                    <a:pt x="1070711" y="0"/>
                  </a:moveTo>
                  <a:lnTo>
                    <a:pt x="1063091" y="0"/>
                  </a:lnTo>
                  <a:lnTo>
                    <a:pt x="1063091" y="7708"/>
                  </a:lnTo>
                  <a:lnTo>
                    <a:pt x="1070711" y="7708"/>
                  </a:lnTo>
                  <a:lnTo>
                    <a:pt x="1070711" y="0"/>
                  </a:lnTo>
                  <a:close/>
                </a:path>
                <a:path w="3392804" h="8254">
                  <a:moveTo>
                    <a:pt x="1119568" y="0"/>
                  </a:moveTo>
                  <a:lnTo>
                    <a:pt x="1111948" y="0"/>
                  </a:lnTo>
                  <a:lnTo>
                    <a:pt x="1111948" y="7708"/>
                  </a:lnTo>
                  <a:lnTo>
                    <a:pt x="1119568" y="7708"/>
                  </a:lnTo>
                  <a:lnTo>
                    <a:pt x="1119568" y="0"/>
                  </a:lnTo>
                  <a:close/>
                </a:path>
                <a:path w="3392804" h="8254">
                  <a:moveTo>
                    <a:pt x="1168336" y="0"/>
                  </a:moveTo>
                  <a:lnTo>
                    <a:pt x="1159192" y="0"/>
                  </a:lnTo>
                  <a:lnTo>
                    <a:pt x="1159192" y="7708"/>
                  </a:lnTo>
                  <a:lnTo>
                    <a:pt x="1168336" y="7708"/>
                  </a:lnTo>
                  <a:lnTo>
                    <a:pt x="1168336" y="0"/>
                  </a:lnTo>
                  <a:close/>
                </a:path>
                <a:path w="3392804" h="8254">
                  <a:moveTo>
                    <a:pt x="1215682" y="0"/>
                  </a:moveTo>
                  <a:lnTo>
                    <a:pt x="1208049" y="0"/>
                  </a:lnTo>
                  <a:lnTo>
                    <a:pt x="1208049" y="7708"/>
                  </a:lnTo>
                  <a:lnTo>
                    <a:pt x="1215682" y="7708"/>
                  </a:lnTo>
                  <a:lnTo>
                    <a:pt x="1215682" y="0"/>
                  </a:lnTo>
                  <a:close/>
                </a:path>
                <a:path w="3392804" h="8254">
                  <a:moveTo>
                    <a:pt x="1264450" y="0"/>
                  </a:moveTo>
                  <a:lnTo>
                    <a:pt x="1256817" y="0"/>
                  </a:lnTo>
                  <a:lnTo>
                    <a:pt x="1256817" y="7708"/>
                  </a:lnTo>
                  <a:lnTo>
                    <a:pt x="1264450" y="7708"/>
                  </a:lnTo>
                  <a:lnTo>
                    <a:pt x="1264450" y="0"/>
                  </a:lnTo>
                  <a:close/>
                </a:path>
                <a:path w="3392804" h="8254">
                  <a:moveTo>
                    <a:pt x="1313307" y="0"/>
                  </a:moveTo>
                  <a:lnTo>
                    <a:pt x="1304074" y="0"/>
                  </a:lnTo>
                  <a:lnTo>
                    <a:pt x="1304074" y="7708"/>
                  </a:lnTo>
                  <a:lnTo>
                    <a:pt x="1313307" y="7708"/>
                  </a:lnTo>
                  <a:lnTo>
                    <a:pt x="1313307" y="0"/>
                  </a:lnTo>
                  <a:close/>
                </a:path>
                <a:path w="3392804" h="8254">
                  <a:moveTo>
                    <a:pt x="1360551" y="0"/>
                  </a:moveTo>
                  <a:lnTo>
                    <a:pt x="1352931" y="0"/>
                  </a:lnTo>
                  <a:lnTo>
                    <a:pt x="1352931" y="7708"/>
                  </a:lnTo>
                  <a:lnTo>
                    <a:pt x="1360551" y="7708"/>
                  </a:lnTo>
                  <a:lnTo>
                    <a:pt x="1360551" y="0"/>
                  </a:lnTo>
                  <a:close/>
                </a:path>
                <a:path w="3392804" h="8254">
                  <a:moveTo>
                    <a:pt x="1409319" y="0"/>
                  </a:moveTo>
                  <a:lnTo>
                    <a:pt x="1401699" y="0"/>
                  </a:lnTo>
                  <a:lnTo>
                    <a:pt x="1401699" y="7708"/>
                  </a:lnTo>
                  <a:lnTo>
                    <a:pt x="1409319" y="7708"/>
                  </a:lnTo>
                  <a:lnTo>
                    <a:pt x="1409319" y="0"/>
                  </a:lnTo>
                  <a:close/>
                </a:path>
                <a:path w="3392804" h="8254">
                  <a:moveTo>
                    <a:pt x="1458188" y="0"/>
                  </a:moveTo>
                  <a:lnTo>
                    <a:pt x="1450568" y="0"/>
                  </a:lnTo>
                  <a:lnTo>
                    <a:pt x="1450568" y="7708"/>
                  </a:lnTo>
                  <a:lnTo>
                    <a:pt x="1458188" y="7708"/>
                  </a:lnTo>
                  <a:lnTo>
                    <a:pt x="1458188" y="0"/>
                  </a:lnTo>
                  <a:close/>
                </a:path>
                <a:path w="3392804" h="8254">
                  <a:moveTo>
                    <a:pt x="1505432" y="0"/>
                  </a:moveTo>
                  <a:lnTo>
                    <a:pt x="1497812" y="0"/>
                  </a:lnTo>
                  <a:lnTo>
                    <a:pt x="1497812" y="7708"/>
                  </a:lnTo>
                  <a:lnTo>
                    <a:pt x="1505432" y="7708"/>
                  </a:lnTo>
                  <a:lnTo>
                    <a:pt x="1505432" y="0"/>
                  </a:lnTo>
                  <a:close/>
                </a:path>
                <a:path w="3392804" h="8254">
                  <a:moveTo>
                    <a:pt x="1554289" y="0"/>
                  </a:moveTo>
                  <a:lnTo>
                    <a:pt x="1546669" y="0"/>
                  </a:lnTo>
                  <a:lnTo>
                    <a:pt x="1546669" y="7708"/>
                  </a:lnTo>
                  <a:lnTo>
                    <a:pt x="1554289" y="7708"/>
                  </a:lnTo>
                  <a:lnTo>
                    <a:pt x="1554289" y="0"/>
                  </a:lnTo>
                  <a:close/>
                </a:path>
                <a:path w="3392804" h="8254">
                  <a:moveTo>
                    <a:pt x="1603057" y="0"/>
                  </a:moveTo>
                  <a:lnTo>
                    <a:pt x="1595437" y="0"/>
                  </a:lnTo>
                  <a:lnTo>
                    <a:pt x="1595437" y="7708"/>
                  </a:lnTo>
                  <a:lnTo>
                    <a:pt x="1603057" y="7708"/>
                  </a:lnTo>
                  <a:lnTo>
                    <a:pt x="1603057" y="0"/>
                  </a:lnTo>
                  <a:close/>
                </a:path>
                <a:path w="3392804" h="8254">
                  <a:moveTo>
                    <a:pt x="1651927" y="0"/>
                  </a:moveTo>
                  <a:lnTo>
                    <a:pt x="1642783" y="0"/>
                  </a:lnTo>
                  <a:lnTo>
                    <a:pt x="1642783" y="7708"/>
                  </a:lnTo>
                  <a:lnTo>
                    <a:pt x="1651927" y="7708"/>
                  </a:lnTo>
                  <a:lnTo>
                    <a:pt x="1651927" y="0"/>
                  </a:lnTo>
                  <a:close/>
                </a:path>
                <a:path w="3392804" h="8254">
                  <a:moveTo>
                    <a:pt x="1699158" y="0"/>
                  </a:moveTo>
                  <a:lnTo>
                    <a:pt x="1691551" y="0"/>
                  </a:lnTo>
                  <a:lnTo>
                    <a:pt x="1691551" y="7708"/>
                  </a:lnTo>
                  <a:lnTo>
                    <a:pt x="1699158" y="7708"/>
                  </a:lnTo>
                  <a:lnTo>
                    <a:pt x="1699158" y="0"/>
                  </a:lnTo>
                  <a:close/>
                </a:path>
                <a:path w="3392804" h="8254">
                  <a:moveTo>
                    <a:pt x="1748028" y="0"/>
                  </a:moveTo>
                  <a:lnTo>
                    <a:pt x="1740306" y="0"/>
                  </a:lnTo>
                  <a:lnTo>
                    <a:pt x="1740306" y="7708"/>
                  </a:lnTo>
                  <a:lnTo>
                    <a:pt x="1748028" y="7708"/>
                  </a:lnTo>
                  <a:lnTo>
                    <a:pt x="1748028" y="0"/>
                  </a:lnTo>
                  <a:close/>
                </a:path>
                <a:path w="3392804" h="8254">
                  <a:moveTo>
                    <a:pt x="1796796" y="0"/>
                  </a:moveTo>
                  <a:lnTo>
                    <a:pt x="1787652" y="0"/>
                  </a:lnTo>
                  <a:lnTo>
                    <a:pt x="1787652" y="7708"/>
                  </a:lnTo>
                  <a:lnTo>
                    <a:pt x="1796796" y="7708"/>
                  </a:lnTo>
                  <a:lnTo>
                    <a:pt x="1796796" y="0"/>
                  </a:lnTo>
                  <a:close/>
                </a:path>
                <a:path w="3392804" h="8254">
                  <a:moveTo>
                    <a:pt x="1844040" y="0"/>
                  </a:moveTo>
                  <a:lnTo>
                    <a:pt x="1836420" y="0"/>
                  </a:lnTo>
                  <a:lnTo>
                    <a:pt x="1836420" y="7708"/>
                  </a:lnTo>
                  <a:lnTo>
                    <a:pt x="1844040" y="7708"/>
                  </a:lnTo>
                  <a:lnTo>
                    <a:pt x="1844040" y="0"/>
                  </a:lnTo>
                  <a:close/>
                </a:path>
                <a:path w="3392804" h="8254">
                  <a:moveTo>
                    <a:pt x="1892909" y="0"/>
                  </a:moveTo>
                  <a:lnTo>
                    <a:pt x="1885289" y="0"/>
                  </a:lnTo>
                  <a:lnTo>
                    <a:pt x="1885289" y="7708"/>
                  </a:lnTo>
                  <a:lnTo>
                    <a:pt x="1892909" y="7708"/>
                  </a:lnTo>
                  <a:lnTo>
                    <a:pt x="1892909" y="0"/>
                  </a:lnTo>
                  <a:close/>
                </a:path>
                <a:path w="3392804" h="8254">
                  <a:moveTo>
                    <a:pt x="1941677" y="0"/>
                  </a:moveTo>
                  <a:lnTo>
                    <a:pt x="1932520" y="0"/>
                  </a:lnTo>
                  <a:lnTo>
                    <a:pt x="1932520" y="7708"/>
                  </a:lnTo>
                  <a:lnTo>
                    <a:pt x="1941677" y="7708"/>
                  </a:lnTo>
                  <a:lnTo>
                    <a:pt x="1941677" y="0"/>
                  </a:lnTo>
                  <a:close/>
                </a:path>
                <a:path w="3392804" h="8254">
                  <a:moveTo>
                    <a:pt x="1989010" y="381"/>
                  </a:moveTo>
                  <a:lnTo>
                    <a:pt x="1981390" y="381"/>
                  </a:lnTo>
                  <a:lnTo>
                    <a:pt x="1981390" y="7708"/>
                  </a:lnTo>
                  <a:lnTo>
                    <a:pt x="1989010" y="7708"/>
                  </a:lnTo>
                  <a:lnTo>
                    <a:pt x="1989010" y="381"/>
                  </a:lnTo>
                  <a:close/>
                </a:path>
                <a:path w="3392804" h="8254">
                  <a:moveTo>
                    <a:pt x="2037778" y="381"/>
                  </a:moveTo>
                  <a:lnTo>
                    <a:pt x="2030158" y="381"/>
                  </a:lnTo>
                  <a:lnTo>
                    <a:pt x="2030158" y="7708"/>
                  </a:lnTo>
                  <a:lnTo>
                    <a:pt x="2037778" y="7708"/>
                  </a:lnTo>
                  <a:lnTo>
                    <a:pt x="2037778" y="381"/>
                  </a:lnTo>
                  <a:close/>
                </a:path>
                <a:path w="3392804" h="8254">
                  <a:moveTo>
                    <a:pt x="2086648" y="381"/>
                  </a:moveTo>
                  <a:lnTo>
                    <a:pt x="2079015" y="381"/>
                  </a:lnTo>
                  <a:lnTo>
                    <a:pt x="2079015" y="7708"/>
                  </a:lnTo>
                  <a:lnTo>
                    <a:pt x="2086648" y="7708"/>
                  </a:lnTo>
                  <a:lnTo>
                    <a:pt x="2086648" y="381"/>
                  </a:lnTo>
                  <a:close/>
                </a:path>
                <a:path w="3392804" h="8254">
                  <a:moveTo>
                    <a:pt x="2135416" y="381"/>
                  </a:moveTo>
                  <a:lnTo>
                    <a:pt x="2126272" y="381"/>
                  </a:lnTo>
                  <a:lnTo>
                    <a:pt x="2126272" y="7708"/>
                  </a:lnTo>
                  <a:lnTo>
                    <a:pt x="2135416" y="7708"/>
                  </a:lnTo>
                  <a:lnTo>
                    <a:pt x="2135416" y="381"/>
                  </a:lnTo>
                  <a:close/>
                </a:path>
                <a:path w="3392804" h="8254">
                  <a:moveTo>
                    <a:pt x="2182660" y="381"/>
                  </a:moveTo>
                  <a:lnTo>
                    <a:pt x="2175040" y="381"/>
                  </a:lnTo>
                  <a:lnTo>
                    <a:pt x="2175040" y="7708"/>
                  </a:lnTo>
                  <a:lnTo>
                    <a:pt x="2182660" y="7708"/>
                  </a:lnTo>
                  <a:lnTo>
                    <a:pt x="2182660" y="381"/>
                  </a:lnTo>
                  <a:close/>
                </a:path>
                <a:path w="3392804" h="8254">
                  <a:moveTo>
                    <a:pt x="2231517" y="381"/>
                  </a:moveTo>
                  <a:lnTo>
                    <a:pt x="2223897" y="381"/>
                  </a:lnTo>
                  <a:lnTo>
                    <a:pt x="2223897" y="7708"/>
                  </a:lnTo>
                  <a:lnTo>
                    <a:pt x="2231517" y="7708"/>
                  </a:lnTo>
                  <a:lnTo>
                    <a:pt x="2231517" y="381"/>
                  </a:lnTo>
                  <a:close/>
                </a:path>
                <a:path w="3392804" h="8254">
                  <a:moveTo>
                    <a:pt x="2280285" y="381"/>
                  </a:moveTo>
                  <a:lnTo>
                    <a:pt x="2271141" y="381"/>
                  </a:lnTo>
                  <a:lnTo>
                    <a:pt x="2271141" y="7708"/>
                  </a:lnTo>
                  <a:lnTo>
                    <a:pt x="2280285" y="7708"/>
                  </a:lnTo>
                  <a:lnTo>
                    <a:pt x="2280285" y="381"/>
                  </a:lnTo>
                  <a:close/>
                </a:path>
                <a:path w="3392804" h="8254">
                  <a:moveTo>
                    <a:pt x="2327630" y="381"/>
                  </a:moveTo>
                  <a:lnTo>
                    <a:pt x="2320010" y="381"/>
                  </a:lnTo>
                  <a:lnTo>
                    <a:pt x="2320010" y="7708"/>
                  </a:lnTo>
                  <a:lnTo>
                    <a:pt x="2327630" y="7708"/>
                  </a:lnTo>
                  <a:lnTo>
                    <a:pt x="2327630" y="381"/>
                  </a:lnTo>
                  <a:close/>
                </a:path>
                <a:path w="3392804" h="8254">
                  <a:moveTo>
                    <a:pt x="2376398" y="381"/>
                  </a:moveTo>
                  <a:lnTo>
                    <a:pt x="2368778" y="381"/>
                  </a:lnTo>
                  <a:lnTo>
                    <a:pt x="2368778" y="7708"/>
                  </a:lnTo>
                  <a:lnTo>
                    <a:pt x="2376398" y="7708"/>
                  </a:lnTo>
                  <a:lnTo>
                    <a:pt x="2376398" y="381"/>
                  </a:lnTo>
                  <a:close/>
                </a:path>
                <a:path w="3392804" h="8254">
                  <a:moveTo>
                    <a:pt x="2425255" y="381"/>
                  </a:moveTo>
                  <a:lnTo>
                    <a:pt x="2416111" y="381"/>
                  </a:lnTo>
                  <a:lnTo>
                    <a:pt x="2416111" y="7708"/>
                  </a:lnTo>
                  <a:lnTo>
                    <a:pt x="2425255" y="7708"/>
                  </a:lnTo>
                  <a:lnTo>
                    <a:pt x="2425255" y="381"/>
                  </a:lnTo>
                  <a:close/>
                </a:path>
                <a:path w="3392804" h="8254">
                  <a:moveTo>
                    <a:pt x="2472499" y="381"/>
                  </a:moveTo>
                  <a:lnTo>
                    <a:pt x="2464879" y="381"/>
                  </a:lnTo>
                  <a:lnTo>
                    <a:pt x="2464879" y="7708"/>
                  </a:lnTo>
                  <a:lnTo>
                    <a:pt x="2472499" y="7708"/>
                  </a:lnTo>
                  <a:lnTo>
                    <a:pt x="2472499" y="381"/>
                  </a:lnTo>
                  <a:close/>
                </a:path>
                <a:path w="3392804" h="8254">
                  <a:moveTo>
                    <a:pt x="2521369" y="381"/>
                  </a:moveTo>
                  <a:lnTo>
                    <a:pt x="2513647" y="381"/>
                  </a:lnTo>
                  <a:lnTo>
                    <a:pt x="2513647" y="7708"/>
                  </a:lnTo>
                  <a:lnTo>
                    <a:pt x="2521369" y="7708"/>
                  </a:lnTo>
                  <a:lnTo>
                    <a:pt x="2521369" y="381"/>
                  </a:lnTo>
                  <a:close/>
                </a:path>
                <a:path w="3392804" h="8254">
                  <a:moveTo>
                    <a:pt x="2570124" y="381"/>
                  </a:moveTo>
                  <a:lnTo>
                    <a:pt x="2562517" y="381"/>
                  </a:lnTo>
                  <a:lnTo>
                    <a:pt x="2562517" y="7708"/>
                  </a:lnTo>
                  <a:lnTo>
                    <a:pt x="2570124" y="7708"/>
                  </a:lnTo>
                  <a:lnTo>
                    <a:pt x="2570124" y="381"/>
                  </a:lnTo>
                  <a:close/>
                </a:path>
                <a:path w="3392804" h="8254">
                  <a:moveTo>
                    <a:pt x="2618892" y="381"/>
                  </a:moveTo>
                  <a:lnTo>
                    <a:pt x="2609761" y="381"/>
                  </a:lnTo>
                  <a:lnTo>
                    <a:pt x="2609761" y="7708"/>
                  </a:lnTo>
                  <a:lnTo>
                    <a:pt x="2618892" y="7708"/>
                  </a:lnTo>
                  <a:lnTo>
                    <a:pt x="2618892" y="381"/>
                  </a:lnTo>
                  <a:close/>
                </a:path>
                <a:path w="3392804" h="8254">
                  <a:moveTo>
                    <a:pt x="2666238" y="381"/>
                  </a:moveTo>
                  <a:lnTo>
                    <a:pt x="2658618" y="381"/>
                  </a:lnTo>
                  <a:lnTo>
                    <a:pt x="2658618" y="7708"/>
                  </a:lnTo>
                  <a:lnTo>
                    <a:pt x="2666238" y="7708"/>
                  </a:lnTo>
                  <a:lnTo>
                    <a:pt x="2666238" y="381"/>
                  </a:lnTo>
                  <a:close/>
                </a:path>
                <a:path w="3392804" h="8254">
                  <a:moveTo>
                    <a:pt x="2715006" y="381"/>
                  </a:moveTo>
                  <a:lnTo>
                    <a:pt x="2707386" y="381"/>
                  </a:lnTo>
                  <a:lnTo>
                    <a:pt x="2707386" y="7708"/>
                  </a:lnTo>
                  <a:lnTo>
                    <a:pt x="2715006" y="7708"/>
                  </a:lnTo>
                  <a:lnTo>
                    <a:pt x="2715006" y="381"/>
                  </a:lnTo>
                  <a:close/>
                </a:path>
                <a:path w="3392804" h="8254">
                  <a:moveTo>
                    <a:pt x="2763875" y="381"/>
                  </a:moveTo>
                  <a:lnTo>
                    <a:pt x="2754731" y="381"/>
                  </a:lnTo>
                  <a:lnTo>
                    <a:pt x="2754731" y="7708"/>
                  </a:lnTo>
                  <a:lnTo>
                    <a:pt x="2763875" y="7708"/>
                  </a:lnTo>
                  <a:lnTo>
                    <a:pt x="2763875" y="381"/>
                  </a:lnTo>
                  <a:close/>
                </a:path>
                <a:path w="3392804" h="8254">
                  <a:moveTo>
                    <a:pt x="2811119" y="381"/>
                  </a:moveTo>
                  <a:lnTo>
                    <a:pt x="2803487" y="381"/>
                  </a:lnTo>
                  <a:lnTo>
                    <a:pt x="2803487" y="7708"/>
                  </a:lnTo>
                  <a:lnTo>
                    <a:pt x="2811119" y="7708"/>
                  </a:lnTo>
                  <a:lnTo>
                    <a:pt x="2811119" y="381"/>
                  </a:lnTo>
                  <a:close/>
                </a:path>
                <a:path w="3392804" h="8254">
                  <a:moveTo>
                    <a:pt x="2859976" y="381"/>
                  </a:moveTo>
                  <a:lnTo>
                    <a:pt x="2852356" y="381"/>
                  </a:lnTo>
                  <a:lnTo>
                    <a:pt x="2852356" y="7708"/>
                  </a:lnTo>
                  <a:lnTo>
                    <a:pt x="2859976" y="7708"/>
                  </a:lnTo>
                  <a:lnTo>
                    <a:pt x="2859976" y="381"/>
                  </a:lnTo>
                  <a:close/>
                </a:path>
                <a:path w="3392804" h="8254">
                  <a:moveTo>
                    <a:pt x="2908744" y="381"/>
                  </a:moveTo>
                  <a:lnTo>
                    <a:pt x="2899600" y="381"/>
                  </a:lnTo>
                  <a:lnTo>
                    <a:pt x="2899600" y="7708"/>
                  </a:lnTo>
                  <a:lnTo>
                    <a:pt x="2908744" y="7708"/>
                  </a:lnTo>
                  <a:lnTo>
                    <a:pt x="2908744" y="381"/>
                  </a:lnTo>
                  <a:close/>
                </a:path>
                <a:path w="3392804" h="8254">
                  <a:moveTo>
                    <a:pt x="2956090" y="381"/>
                  </a:moveTo>
                  <a:lnTo>
                    <a:pt x="2948368" y="381"/>
                  </a:lnTo>
                  <a:lnTo>
                    <a:pt x="2948368" y="7708"/>
                  </a:lnTo>
                  <a:lnTo>
                    <a:pt x="2956090" y="7708"/>
                  </a:lnTo>
                  <a:lnTo>
                    <a:pt x="2956090" y="381"/>
                  </a:lnTo>
                  <a:close/>
                </a:path>
                <a:path w="3392804" h="8254">
                  <a:moveTo>
                    <a:pt x="3004858" y="381"/>
                  </a:moveTo>
                  <a:lnTo>
                    <a:pt x="2997238" y="381"/>
                  </a:lnTo>
                  <a:lnTo>
                    <a:pt x="2997238" y="7708"/>
                  </a:lnTo>
                  <a:lnTo>
                    <a:pt x="3004858" y="7708"/>
                  </a:lnTo>
                  <a:lnTo>
                    <a:pt x="3004858" y="381"/>
                  </a:lnTo>
                  <a:close/>
                </a:path>
                <a:path w="3392804" h="8254">
                  <a:moveTo>
                    <a:pt x="3053626" y="0"/>
                  </a:moveTo>
                  <a:lnTo>
                    <a:pt x="3046006" y="0"/>
                  </a:lnTo>
                  <a:lnTo>
                    <a:pt x="3046006" y="7708"/>
                  </a:lnTo>
                  <a:lnTo>
                    <a:pt x="3053626" y="7708"/>
                  </a:lnTo>
                  <a:lnTo>
                    <a:pt x="3053626" y="0"/>
                  </a:lnTo>
                  <a:close/>
                </a:path>
                <a:path w="3392804" h="8254">
                  <a:moveTo>
                    <a:pt x="3102483" y="0"/>
                  </a:moveTo>
                  <a:lnTo>
                    <a:pt x="3093339" y="0"/>
                  </a:lnTo>
                  <a:lnTo>
                    <a:pt x="3093339" y="7708"/>
                  </a:lnTo>
                  <a:lnTo>
                    <a:pt x="3102483" y="7708"/>
                  </a:lnTo>
                  <a:lnTo>
                    <a:pt x="3102483" y="0"/>
                  </a:lnTo>
                  <a:close/>
                </a:path>
                <a:path w="3392804" h="8254">
                  <a:moveTo>
                    <a:pt x="3149727" y="0"/>
                  </a:moveTo>
                  <a:lnTo>
                    <a:pt x="3142107" y="0"/>
                  </a:lnTo>
                  <a:lnTo>
                    <a:pt x="3142107" y="7708"/>
                  </a:lnTo>
                  <a:lnTo>
                    <a:pt x="3149727" y="7708"/>
                  </a:lnTo>
                  <a:lnTo>
                    <a:pt x="3149727" y="0"/>
                  </a:lnTo>
                  <a:close/>
                </a:path>
                <a:path w="3392804" h="8254">
                  <a:moveTo>
                    <a:pt x="3198596" y="0"/>
                  </a:moveTo>
                  <a:lnTo>
                    <a:pt x="3190976" y="0"/>
                  </a:lnTo>
                  <a:lnTo>
                    <a:pt x="3190976" y="7708"/>
                  </a:lnTo>
                  <a:lnTo>
                    <a:pt x="3198596" y="7708"/>
                  </a:lnTo>
                  <a:lnTo>
                    <a:pt x="3198596" y="0"/>
                  </a:lnTo>
                  <a:close/>
                </a:path>
                <a:path w="3392804" h="8254">
                  <a:moveTo>
                    <a:pt x="3247364" y="0"/>
                  </a:moveTo>
                  <a:lnTo>
                    <a:pt x="3238220" y="0"/>
                  </a:lnTo>
                  <a:lnTo>
                    <a:pt x="3238220" y="7708"/>
                  </a:lnTo>
                  <a:lnTo>
                    <a:pt x="3247364" y="7708"/>
                  </a:lnTo>
                  <a:lnTo>
                    <a:pt x="3247364" y="0"/>
                  </a:lnTo>
                  <a:close/>
                </a:path>
                <a:path w="3392804" h="8254">
                  <a:moveTo>
                    <a:pt x="3294697" y="0"/>
                  </a:moveTo>
                  <a:lnTo>
                    <a:pt x="3287077" y="0"/>
                  </a:lnTo>
                  <a:lnTo>
                    <a:pt x="3287077" y="7708"/>
                  </a:lnTo>
                  <a:lnTo>
                    <a:pt x="3294697" y="7708"/>
                  </a:lnTo>
                  <a:lnTo>
                    <a:pt x="3294697" y="0"/>
                  </a:lnTo>
                  <a:close/>
                </a:path>
                <a:path w="3392804" h="8254">
                  <a:moveTo>
                    <a:pt x="3343465" y="0"/>
                  </a:moveTo>
                  <a:lnTo>
                    <a:pt x="3335845" y="0"/>
                  </a:lnTo>
                  <a:lnTo>
                    <a:pt x="3335845" y="7708"/>
                  </a:lnTo>
                  <a:lnTo>
                    <a:pt x="3343465" y="7708"/>
                  </a:lnTo>
                  <a:lnTo>
                    <a:pt x="3343465" y="0"/>
                  </a:lnTo>
                  <a:close/>
                </a:path>
                <a:path w="3392804" h="8254">
                  <a:moveTo>
                    <a:pt x="3392233" y="0"/>
                  </a:moveTo>
                  <a:lnTo>
                    <a:pt x="3383089" y="0"/>
                  </a:lnTo>
                  <a:lnTo>
                    <a:pt x="3383089" y="7708"/>
                  </a:lnTo>
                  <a:lnTo>
                    <a:pt x="3392233" y="7708"/>
                  </a:lnTo>
                  <a:lnTo>
                    <a:pt x="3392233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31" name="object 31"/>
            <p:cNvSpPr/>
            <p:nvPr/>
          </p:nvSpPr>
          <p:spPr>
            <a:xfrm>
              <a:off x="7952892" y="3687711"/>
              <a:ext cx="1652270" cy="8255"/>
            </a:xfrm>
            <a:custGeom>
              <a:avLst/>
              <a:gdLst/>
              <a:ahLst/>
              <a:cxnLst/>
              <a:rect l="l" t="t" r="r" b="b"/>
              <a:pathLst>
                <a:path w="1652270" h="8254">
                  <a:moveTo>
                    <a:pt x="9144" y="0"/>
                  </a:moveTo>
                  <a:lnTo>
                    <a:pt x="0" y="0"/>
                  </a:lnTo>
                  <a:lnTo>
                    <a:pt x="0" y="7708"/>
                  </a:lnTo>
                  <a:lnTo>
                    <a:pt x="9144" y="7708"/>
                  </a:lnTo>
                  <a:lnTo>
                    <a:pt x="9144" y="0"/>
                  </a:lnTo>
                  <a:close/>
                </a:path>
                <a:path w="1652270" h="8254">
                  <a:moveTo>
                    <a:pt x="56489" y="0"/>
                  </a:moveTo>
                  <a:lnTo>
                    <a:pt x="48869" y="0"/>
                  </a:lnTo>
                  <a:lnTo>
                    <a:pt x="48869" y="7708"/>
                  </a:lnTo>
                  <a:lnTo>
                    <a:pt x="56489" y="7708"/>
                  </a:lnTo>
                  <a:lnTo>
                    <a:pt x="56489" y="0"/>
                  </a:lnTo>
                  <a:close/>
                </a:path>
                <a:path w="1652270" h="8254">
                  <a:moveTo>
                    <a:pt x="105257" y="0"/>
                  </a:moveTo>
                  <a:lnTo>
                    <a:pt x="97637" y="0"/>
                  </a:lnTo>
                  <a:lnTo>
                    <a:pt x="97637" y="7708"/>
                  </a:lnTo>
                  <a:lnTo>
                    <a:pt x="105257" y="7708"/>
                  </a:lnTo>
                  <a:lnTo>
                    <a:pt x="105257" y="0"/>
                  </a:lnTo>
                  <a:close/>
                </a:path>
                <a:path w="1652270" h="8254">
                  <a:moveTo>
                    <a:pt x="154114" y="0"/>
                  </a:moveTo>
                  <a:lnTo>
                    <a:pt x="146494" y="0"/>
                  </a:lnTo>
                  <a:lnTo>
                    <a:pt x="146494" y="7708"/>
                  </a:lnTo>
                  <a:lnTo>
                    <a:pt x="154114" y="7708"/>
                  </a:lnTo>
                  <a:lnTo>
                    <a:pt x="154114" y="0"/>
                  </a:lnTo>
                  <a:close/>
                </a:path>
                <a:path w="1652270" h="8254">
                  <a:moveTo>
                    <a:pt x="202882" y="0"/>
                  </a:moveTo>
                  <a:lnTo>
                    <a:pt x="193738" y="0"/>
                  </a:lnTo>
                  <a:lnTo>
                    <a:pt x="193738" y="7708"/>
                  </a:lnTo>
                  <a:lnTo>
                    <a:pt x="202882" y="7708"/>
                  </a:lnTo>
                  <a:lnTo>
                    <a:pt x="202882" y="0"/>
                  </a:lnTo>
                  <a:close/>
                </a:path>
                <a:path w="1652270" h="8254">
                  <a:moveTo>
                    <a:pt x="250215" y="0"/>
                  </a:moveTo>
                  <a:lnTo>
                    <a:pt x="242608" y="0"/>
                  </a:lnTo>
                  <a:lnTo>
                    <a:pt x="242608" y="7708"/>
                  </a:lnTo>
                  <a:lnTo>
                    <a:pt x="250215" y="7708"/>
                  </a:lnTo>
                  <a:lnTo>
                    <a:pt x="250215" y="0"/>
                  </a:lnTo>
                  <a:close/>
                </a:path>
                <a:path w="1652270" h="8254">
                  <a:moveTo>
                    <a:pt x="298996" y="0"/>
                  </a:moveTo>
                  <a:lnTo>
                    <a:pt x="291376" y="0"/>
                  </a:lnTo>
                  <a:lnTo>
                    <a:pt x="291376" y="7708"/>
                  </a:lnTo>
                  <a:lnTo>
                    <a:pt x="298996" y="7708"/>
                  </a:lnTo>
                  <a:lnTo>
                    <a:pt x="298996" y="0"/>
                  </a:lnTo>
                  <a:close/>
                </a:path>
                <a:path w="1652270" h="8254">
                  <a:moveTo>
                    <a:pt x="347853" y="0"/>
                  </a:moveTo>
                  <a:lnTo>
                    <a:pt x="338620" y="0"/>
                  </a:lnTo>
                  <a:lnTo>
                    <a:pt x="338620" y="7708"/>
                  </a:lnTo>
                  <a:lnTo>
                    <a:pt x="347853" y="7708"/>
                  </a:lnTo>
                  <a:lnTo>
                    <a:pt x="347853" y="0"/>
                  </a:lnTo>
                  <a:close/>
                </a:path>
                <a:path w="1652270" h="8254">
                  <a:moveTo>
                    <a:pt x="395097" y="0"/>
                  </a:moveTo>
                  <a:lnTo>
                    <a:pt x="387477" y="0"/>
                  </a:lnTo>
                  <a:lnTo>
                    <a:pt x="387477" y="7708"/>
                  </a:lnTo>
                  <a:lnTo>
                    <a:pt x="395097" y="7708"/>
                  </a:lnTo>
                  <a:lnTo>
                    <a:pt x="395097" y="0"/>
                  </a:lnTo>
                  <a:close/>
                </a:path>
                <a:path w="1652270" h="8254">
                  <a:moveTo>
                    <a:pt x="443865" y="0"/>
                  </a:moveTo>
                  <a:lnTo>
                    <a:pt x="436245" y="0"/>
                  </a:lnTo>
                  <a:lnTo>
                    <a:pt x="436245" y="7708"/>
                  </a:lnTo>
                  <a:lnTo>
                    <a:pt x="443865" y="7708"/>
                  </a:lnTo>
                  <a:lnTo>
                    <a:pt x="443865" y="0"/>
                  </a:lnTo>
                  <a:close/>
                </a:path>
                <a:path w="1652270" h="8254">
                  <a:moveTo>
                    <a:pt x="492734" y="0"/>
                  </a:moveTo>
                  <a:lnTo>
                    <a:pt x="483577" y="0"/>
                  </a:lnTo>
                  <a:lnTo>
                    <a:pt x="483577" y="7708"/>
                  </a:lnTo>
                  <a:lnTo>
                    <a:pt x="492734" y="7708"/>
                  </a:lnTo>
                  <a:lnTo>
                    <a:pt x="492734" y="0"/>
                  </a:lnTo>
                  <a:close/>
                </a:path>
                <a:path w="1652270" h="8254">
                  <a:moveTo>
                    <a:pt x="539978" y="0"/>
                  </a:moveTo>
                  <a:lnTo>
                    <a:pt x="532358" y="0"/>
                  </a:lnTo>
                  <a:lnTo>
                    <a:pt x="532358" y="7708"/>
                  </a:lnTo>
                  <a:lnTo>
                    <a:pt x="539978" y="7708"/>
                  </a:lnTo>
                  <a:lnTo>
                    <a:pt x="539978" y="0"/>
                  </a:lnTo>
                  <a:close/>
                </a:path>
                <a:path w="1652270" h="8254">
                  <a:moveTo>
                    <a:pt x="588835" y="0"/>
                  </a:moveTo>
                  <a:lnTo>
                    <a:pt x="581215" y="0"/>
                  </a:lnTo>
                  <a:lnTo>
                    <a:pt x="581215" y="7708"/>
                  </a:lnTo>
                  <a:lnTo>
                    <a:pt x="588835" y="7708"/>
                  </a:lnTo>
                  <a:lnTo>
                    <a:pt x="588835" y="0"/>
                  </a:lnTo>
                  <a:close/>
                </a:path>
                <a:path w="1652270" h="8254">
                  <a:moveTo>
                    <a:pt x="637603" y="0"/>
                  </a:moveTo>
                  <a:lnTo>
                    <a:pt x="629983" y="0"/>
                  </a:lnTo>
                  <a:lnTo>
                    <a:pt x="629983" y="7708"/>
                  </a:lnTo>
                  <a:lnTo>
                    <a:pt x="637603" y="7708"/>
                  </a:lnTo>
                  <a:lnTo>
                    <a:pt x="637603" y="0"/>
                  </a:lnTo>
                  <a:close/>
                </a:path>
                <a:path w="1652270" h="8254">
                  <a:moveTo>
                    <a:pt x="686473" y="0"/>
                  </a:moveTo>
                  <a:lnTo>
                    <a:pt x="677329" y="0"/>
                  </a:lnTo>
                  <a:lnTo>
                    <a:pt x="677329" y="7708"/>
                  </a:lnTo>
                  <a:lnTo>
                    <a:pt x="686473" y="7708"/>
                  </a:lnTo>
                  <a:lnTo>
                    <a:pt x="686473" y="0"/>
                  </a:lnTo>
                  <a:close/>
                </a:path>
                <a:path w="1652270" h="8254">
                  <a:moveTo>
                    <a:pt x="733717" y="0"/>
                  </a:moveTo>
                  <a:lnTo>
                    <a:pt x="726097" y="0"/>
                  </a:lnTo>
                  <a:lnTo>
                    <a:pt x="726097" y="7708"/>
                  </a:lnTo>
                  <a:lnTo>
                    <a:pt x="733717" y="7708"/>
                  </a:lnTo>
                  <a:lnTo>
                    <a:pt x="733717" y="0"/>
                  </a:lnTo>
                  <a:close/>
                </a:path>
                <a:path w="1652270" h="8254">
                  <a:moveTo>
                    <a:pt x="782574" y="0"/>
                  </a:moveTo>
                  <a:lnTo>
                    <a:pt x="774865" y="0"/>
                  </a:lnTo>
                  <a:lnTo>
                    <a:pt x="774865" y="7708"/>
                  </a:lnTo>
                  <a:lnTo>
                    <a:pt x="782574" y="7708"/>
                  </a:lnTo>
                  <a:lnTo>
                    <a:pt x="782574" y="0"/>
                  </a:lnTo>
                  <a:close/>
                </a:path>
                <a:path w="1652270" h="8254">
                  <a:moveTo>
                    <a:pt x="831342" y="0"/>
                  </a:moveTo>
                  <a:lnTo>
                    <a:pt x="822198" y="0"/>
                  </a:lnTo>
                  <a:lnTo>
                    <a:pt x="822198" y="7708"/>
                  </a:lnTo>
                  <a:lnTo>
                    <a:pt x="831342" y="7708"/>
                  </a:lnTo>
                  <a:lnTo>
                    <a:pt x="831342" y="0"/>
                  </a:lnTo>
                  <a:close/>
                </a:path>
                <a:path w="1652270" h="8254">
                  <a:moveTo>
                    <a:pt x="878586" y="0"/>
                  </a:moveTo>
                  <a:lnTo>
                    <a:pt x="870966" y="0"/>
                  </a:lnTo>
                  <a:lnTo>
                    <a:pt x="870966" y="7708"/>
                  </a:lnTo>
                  <a:lnTo>
                    <a:pt x="878586" y="7708"/>
                  </a:lnTo>
                  <a:lnTo>
                    <a:pt x="878586" y="0"/>
                  </a:lnTo>
                  <a:close/>
                </a:path>
                <a:path w="1652270" h="8254">
                  <a:moveTo>
                    <a:pt x="927455" y="0"/>
                  </a:moveTo>
                  <a:lnTo>
                    <a:pt x="919835" y="0"/>
                  </a:lnTo>
                  <a:lnTo>
                    <a:pt x="919835" y="7708"/>
                  </a:lnTo>
                  <a:lnTo>
                    <a:pt x="927455" y="7708"/>
                  </a:lnTo>
                  <a:lnTo>
                    <a:pt x="927455" y="0"/>
                  </a:lnTo>
                  <a:close/>
                </a:path>
                <a:path w="1652270" h="8254">
                  <a:moveTo>
                    <a:pt x="976223" y="0"/>
                  </a:moveTo>
                  <a:lnTo>
                    <a:pt x="967079" y="0"/>
                  </a:lnTo>
                  <a:lnTo>
                    <a:pt x="967079" y="7708"/>
                  </a:lnTo>
                  <a:lnTo>
                    <a:pt x="976223" y="7708"/>
                  </a:lnTo>
                  <a:lnTo>
                    <a:pt x="976223" y="0"/>
                  </a:lnTo>
                  <a:close/>
                </a:path>
                <a:path w="1652270" h="8254">
                  <a:moveTo>
                    <a:pt x="1023556" y="0"/>
                  </a:moveTo>
                  <a:lnTo>
                    <a:pt x="1015936" y="0"/>
                  </a:lnTo>
                  <a:lnTo>
                    <a:pt x="1015936" y="7708"/>
                  </a:lnTo>
                  <a:lnTo>
                    <a:pt x="1023556" y="7708"/>
                  </a:lnTo>
                  <a:lnTo>
                    <a:pt x="1023556" y="0"/>
                  </a:lnTo>
                  <a:close/>
                </a:path>
                <a:path w="1652270" h="8254">
                  <a:moveTo>
                    <a:pt x="1072324" y="0"/>
                  </a:moveTo>
                  <a:lnTo>
                    <a:pt x="1064704" y="0"/>
                  </a:lnTo>
                  <a:lnTo>
                    <a:pt x="1064704" y="7708"/>
                  </a:lnTo>
                  <a:lnTo>
                    <a:pt x="1072324" y="7708"/>
                  </a:lnTo>
                  <a:lnTo>
                    <a:pt x="1072324" y="0"/>
                  </a:lnTo>
                  <a:close/>
                </a:path>
                <a:path w="1652270" h="8254">
                  <a:moveTo>
                    <a:pt x="1121194" y="0"/>
                  </a:moveTo>
                  <a:lnTo>
                    <a:pt x="1113574" y="0"/>
                  </a:lnTo>
                  <a:lnTo>
                    <a:pt x="1113574" y="7708"/>
                  </a:lnTo>
                  <a:lnTo>
                    <a:pt x="1121194" y="7708"/>
                  </a:lnTo>
                  <a:lnTo>
                    <a:pt x="1121194" y="0"/>
                  </a:lnTo>
                  <a:close/>
                </a:path>
                <a:path w="1652270" h="8254">
                  <a:moveTo>
                    <a:pt x="1169962" y="0"/>
                  </a:moveTo>
                  <a:lnTo>
                    <a:pt x="1160818" y="0"/>
                  </a:lnTo>
                  <a:lnTo>
                    <a:pt x="1160818" y="7708"/>
                  </a:lnTo>
                  <a:lnTo>
                    <a:pt x="1169962" y="7708"/>
                  </a:lnTo>
                  <a:lnTo>
                    <a:pt x="1169962" y="0"/>
                  </a:lnTo>
                  <a:close/>
                </a:path>
                <a:path w="1652270" h="8254">
                  <a:moveTo>
                    <a:pt x="1217206" y="0"/>
                  </a:moveTo>
                  <a:lnTo>
                    <a:pt x="1209586" y="0"/>
                  </a:lnTo>
                  <a:lnTo>
                    <a:pt x="1209586" y="7708"/>
                  </a:lnTo>
                  <a:lnTo>
                    <a:pt x="1217206" y="7708"/>
                  </a:lnTo>
                  <a:lnTo>
                    <a:pt x="1217206" y="0"/>
                  </a:lnTo>
                  <a:close/>
                </a:path>
                <a:path w="1652270" h="8254">
                  <a:moveTo>
                    <a:pt x="1266063" y="0"/>
                  </a:moveTo>
                  <a:lnTo>
                    <a:pt x="1258443" y="0"/>
                  </a:lnTo>
                  <a:lnTo>
                    <a:pt x="1258443" y="7708"/>
                  </a:lnTo>
                  <a:lnTo>
                    <a:pt x="1266063" y="7708"/>
                  </a:lnTo>
                  <a:lnTo>
                    <a:pt x="1266063" y="0"/>
                  </a:lnTo>
                  <a:close/>
                </a:path>
                <a:path w="1652270" h="8254">
                  <a:moveTo>
                    <a:pt x="1314831" y="0"/>
                  </a:moveTo>
                  <a:lnTo>
                    <a:pt x="1305687" y="0"/>
                  </a:lnTo>
                  <a:lnTo>
                    <a:pt x="1305687" y="7708"/>
                  </a:lnTo>
                  <a:lnTo>
                    <a:pt x="1314831" y="7708"/>
                  </a:lnTo>
                  <a:lnTo>
                    <a:pt x="1314831" y="0"/>
                  </a:lnTo>
                  <a:close/>
                </a:path>
                <a:path w="1652270" h="8254">
                  <a:moveTo>
                    <a:pt x="1362176" y="0"/>
                  </a:moveTo>
                  <a:lnTo>
                    <a:pt x="1354556" y="0"/>
                  </a:lnTo>
                  <a:lnTo>
                    <a:pt x="1354556" y="7708"/>
                  </a:lnTo>
                  <a:lnTo>
                    <a:pt x="1362176" y="7708"/>
                  </a:lnTo>
                  <a:lnTo>
                    <a:pt x="1362176" y="0"/>
                  </a:lnTo>
                  <a:close/>
                </a:path>
                <a:path w="1652270" h="8254">
                  <a:moveTo>
                    <a:pt x="1410944" y="0"/>
                  </a:moveTo>
                  <a:lnTo>
                    <a:pt x="1403324" y="0"/>
                  </a:lnTo>
                  <a:lnTo>
                    <a:pt x="1403324" y="7708"/>
                  </a:lnTo>
                  <a:lnTo>
                    <a:pt x="1410944" y="7708"/>
                  </a:lnTo>
                  <a:lnTo>
                    <a:pt x="1410944" y="0"/>
                  </a:lnTo>
                  <a:close/>
                </a:path>
                <a:path w="1652270" h="8254">
                  <a:moveTo>
                    <a:pt x="1459801" y="0"/>
                  </a:moveTo>
                  <a:lnTo>
                    <a:pt x="1450657" y="0"/>
                  </a:lnTo>
                  <a:lnTo>
                    <a:pt x="1450657" y="7708"/>
                  </a:lnTo>
                  <a:lnTo>
                    <a:pt x="1459801" y="7708"/>
                  </a:lnTo>
                  <a:lnTo>
                    <a:pt x="1459801" y="0"/>
                  </a:lnTo>
                  <a:close/>
                </a:path>
                <a:path w="1652270" h="8254">
                  <a:moveTo>
                    <a:pt x="1507045" y="0"/>
                  </a:moveTo>
                  <a:lnTo>
                    <a:pt x="1499425" y="0"/>
                  </a:lnTo>
                  <a:lnTo>
                    <a:pt x="1499425" y="7708"/>
                  </a:lnTo>
                  <a:lnTo>
                    <a:pt x="1507045" y="7708"/>
                  </a:lnTo>
                  <a:lnTo>
                    <a:pt x="1507045" y="0"/>
                  </a:lnTo>
                  <a:close/>
                </a:path>
                <a:path w="1652270" h="8254">
                  <a:moveTo>
                    <a:pt x="1555915" y="0"/>
                  </a:moveTo>
                  <a:lnTo>
                    <a:pt x="1548193" y="0"/>
                  </a:lnTo>
                  <a:lnTo>
                    <a:pt x="1548193" y="7708"/>
                  </a:lnTo>
                  <a:lnTo>
                    <a:pt x="1555915" y="7708"/>
                  </a:lnTo>
                  <a:lnTo>
                    <a:pt x="1555915" y="0"/>
                  </a:lnTo>
                  <a:close/>
                </a:path>
                <a:path w="1652270" h="8254">
                  <a:moveTo>
                    <a:pt x="1604683" y="0"/>
                  </a:moveTo>
                  <a:lnTo>
                    <a:pt x="1597063" y="0"/>
                  </a:lnTo>
                  <a:lnTo>
                    <a:pt x="1597063" y="7708"/>
                  </a:lnTo>
                  <a:lnTo>
                    <a:pt x="1604683" y="7708"/>
                  </a:lnTo>
                  <a:lnTo>
                    <a:pt x="1604683" y="0"/>
                  </a:lnTo>
                  <a:close/>
                </a:path>
                <a:path w="1652270" h="8254">
                  <a:moveTo>
                    <a:pt x="1651927" y="0"/>
                  </a:moveTo>
                  <a:lnTo>
                    <a:pt x="1644307" y="0"/>
                  </a:lnTo>
                  <a:lnTo>
                    <a:pt x="1644307" y="7708"/>
                  </a:lnTo>
                  <a:lnTo>
                    <a:pt x="1651927" y="7708"/>
                  </a:lnTo>
                  <a:lnTo>
                    <a:pt x="1651927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78451" y="3658743"/>
              <a:ext cx="105155" cy="6562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69803" y="3074200"/>
              <a:ext cx="3923665" cy="9525"/>
            </a:xfrm>
            <a:custGeom>
              <a:avLst/>
              <a:gdLst/>
              <a:ahLst/>
              <a:cxnLst/>
              <a:rect l="l" t="t" r="r" b="b"/>
              <a:pathLst>
                <a:path w="3923665" h="9525">
                  <a:moveTo>
                    <a:pt x="762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20" y="9144"/>
                  </a:lnTo>
                  <a:lnTo>
                    <a:pt x="7620" y="0"/>
                  </a:lnTo>
                  <a:close/>
                </a:path>
                <a:path w="3923665" h="9525">
                  <a:moveTo>
                    <a:pt x="56388" y="0"/>
                  </a:moveTo>
                  <a:lnTo>
                    <a:pt x="47244" y="0"/>
                  </a:lnTo>
                  <a:lnTo>
                    <a:pt x="47244" y="9144"/>
                  </a:lnTo>
                  <a:lnTo>
                    <a:pt x="56388" y="9144"/>
                  </a:lnTo>
                  <a:lnTo>
                    <a:pt x="56388" y="0"/>
                  </a:lnTo>
                  <a:close/>
                </a:path>
                <a:path w="3923665" h="9525">
                  <a:moveTo>
                    <a:pt x="103733" y="0"/>
                  </a:moveTo>
                  <a:lnTo>
                    <a:pt x="96012" y="0"/>
                  </a:lnTo>
                  <a:lnTo>
                    <a:pt x="96012" y="9144"/>
                  </a:lnTo>
                  <a:lnTo>
                    <a:pt x="103733" y="9144"/>
                  </a:lnTo>
                  <a:lnTo>
                    <a:pt x="103733" y="0"/>
                  </a:lnTo>
                  <a:close/>
                </a:path>
                <a:path w="3923665" h="9525">
                  <a:moveTo>
                    <a:pt x="152501" y="0"/>
                  </a:moveTo>
                  <a:lnTo>
                    <a:pt x="144881" y="0"/>
                  </a:lnTo>
                  <a:lnTo>
                    <a:pt x="144881" y="9144"/>
                  </a:lnTo>
                  <a:lnTo>
                    <a:pt x="152501" y="9144"/>
                  </a:lnTo>
                  <a:lnTo>
                    <a:pt x="152501" y="0"/>
                  </a:lnTo>
                  <a:close/>
                </a:path>
                <a:path w="3923665" h="9525">
                  <a:moveTo>
                    <a:pt x="201269" y="0"/>
                  </a:moveTo>
                  <a:lnTo>
                    <a:pt x="192125" y="0"/>
                  </a:lnTo>
                  <a:lnTo>
                    <a:pt x="192125" y="9144"/>
                  </a:lnTo>
                  <a:lnTo>
                    <a:pt x="201269" y="9144"/>
                  </a:lnTo>
                  <a:lnTo>
                    <a:pt x="201269" y="0"/>
                  </a:lnTo>
                  <a:close/>
                </a:path>
                <a:path w="3923665" h="9525">
                  <a:moveTo>
                    <a:pt x="248602" y="0"/>
                  </a:moveTo>
                  <a:lnTo>
                    <a:pt x="240982" y="0"/>
                  </a:lnTo>
                  <a:lnTo>
                    <a:pt x="240982" y="9144"/>
                  </a:lnTo>
                  <a:lnTo>
                    <a:pt x="248602" y="9144"/>
                  </a:lnTo>
                  <a:lnTo>
                    <a:pt x="248602" y="0"/>
                  </a:lnTo>
                  <a:close/>
                </a:path>
                <a:path w="3923665" h="9525">
                  <a:moveTo>
                    <a:pt x="297370" y="0"/>
                  </a:moveTo>
                  <a:lnTo>
                    <a:pt x="289750" y="0"/>
                  </a:lnTo>
                  <a:lnTo>
                    <a:pt x="289750" y="9144"/>
                  </a:lnTo>
                  <a:lnTo>
                    <a:pt x="297370" y="9144"/>
                  </a:lnTo>
                  <a:lnTo>
                    <a:pt x="297370" y="0"/>
                  </a:lnTo>
                  <a:close/>
                </a:path>
                <a:path w="3923665" h="9525">
                  <a:moveTo>
                    <a:pt x="346240" y="0"/>
                  </a:moveTo>
                  <a:lnTo>
                    <a:pt x="337083" y="0"/>
                  </a:lnTo>
                  <a:lnTo>
                    <a:pt x="337083" y="9144"/>
                  </a:lnTo>
                  <a:lnTo>
                    <a:pt x="346240" y="9144"/>
                  </a:lnTo>
                  <a:lnTo>
                    <a:pt x="346240" y="0"/>
                  </a:lnTo>
                  <a:close/>
                </a:path>
                <a:path w="3923665" h="9525">
                  <a:moveTo>
                    <a:pt x="393484" y="0"/>
                  </a:moveTo>
                  <a:lnTo>
                    <a:pt x="385864" y="0"/>
                  </a:lnTo>
                  <a:lnTo>
                    <a:pt x="385864" y="9144"/>
                  </a:lnTo>
                  <a:lnTo>
                    <a:pt x="393484" y="9144"/>
                  </a:lnTo>
                  <a:lnTo>
                    <a:pt x="393484" y="0"/>
                  </a:lnTo>
                  <a:close/>
                </a:path>
                <a:path w="3923665" h="9525">
                  <a:moveTo>
                    <a:pt x="442341" y="0"/>
                  </a:moveTo>
                  <a:lnTo>
                    <a:pt x="434721" y="0"/>
                  </a:lnTo>
                  <a:lnTo>
                    <a:pt x="434721" y="9144"/>
                  </a:lnTo>
                  <a:lnTo>
                    <a:pt x="442341" y="9144"/>
                  </a:lnTo>
                  <a:lnTo>
                    <a:pt x="442341" y="0"/>
                  </a:lnTo>
                  <a:close/>
                </a:path>
                <a:path w="3923665" h="9525">
                  <a:moveTo>
                    <a:pt x="491109" y="0"/>
                  </a:moveTo>
                  <a:lnTo>
                    <a:pt x="483489" y="0"/>
                  </a:lnTo>
                  <a:lnTo>
                    <a:pt x="483489" y="9144"/>
                  </a:lnTo>
                  <a:lnTo>
                    <a:pt x="491109" y="9144"/>
                  </a:lnTo>
                  <a:lnTo>
                    <a:pt x="491109" y="0"/>
                  </a:lnTo>
                  <a:close/>
                </a:path>
                <a:path w="3923665" h="9525">
                  <a:moveTo>
                    <a:pt x="539978" y="0"/>
                  </a:moveTo>
                  <a:lnTo>
                    <a:pt x="530733" y="0"/>
                  </a:lnTo>
                  <a:lnTo>
                    <a:pt x="530733" y="9144"/>
                  </a:lnTo>
                  <a:lnTo>
                    <a:pt x="539978" y="9144"/>
                  </a:lnTo>
                  <a:lnTo>
                    <a:pt x="539978" y="0"/>
                  </a:lnTo>
                  <a:close/>
                </a:path>
                <a:path w="3923665" h="9525">
                  <a:moveTo>
                    <a:pt x="587209" y="0"/>
                  </a:moveTo>
                  <a:lnTo>
                    <a:pt x="579602" y="0"/>
                  </a:lnTo>
                  <a:lnTo>
                    <a:pt x="579602" y="9144"/>
                  </a:lnTo>
                  <a:lnTo>
                    <a:pt x="587209" y="9144"/>
                  </a:lnTo>
                  <a:lnTo>
                    <a:pt x="587209" y="0"/>
                  </a:lnTo>
                  <a:close/>
                </a:path>
                <a:path w="3923665" h="9525">
                  <a:moveTo>
                    <a:pt x="635977" y="0"/>
                  </a:moveTo>
                  <a:lnTo>
                    <a:pt x="628370" y="0"/>
                  </a:lnTo>
                  <a:lnTo>
                    <a:pt x="628370" y="9144"/>
                  </a:lnTo>
                  <a:lnTo>
                    <a:pt x="635977" y="9144"/>
                  </a:lnTo>
                  <a:lnTo>
                    <a:pt x="635977" y="0"/>
                  </a:lnTo>
                  <a:close/>
                </a:path>
                <a:path w="3923665" h="9525">
                  <a:moveTo>
                    <a:pt x="684847" y="0"/>
                  </a:moveTo>
                  <a:lnTo>
                    <a:pt x="675703" y="0"/>
                  </a:lnTo>
                  <a:lnTo>
                    <a:pt x="675703" y="9144"/>
                  </a:lnTo>
                  <a:lnTo>
                    <a:pt x="684847" y="9144"/>
                  </a:lnTo>
                  <a:lnTo>
                    <a:pt x="684847" y="0"/>
                  </a:lnTo>
                  <a:close/>
                </a:path>
                <a:path w="3923665" h="9525">
                  <a:moveTo>
                    <a:pt x="732091" y="0"/>
                  </a:moveTo>
                  <a:lnTo>
                    <a:pt x="724471" y="0"/>
                  </a:lnTo>
                  <a:lnTo>
                    <a:pt x="724471" y="9144"/>
                  </a:lnTo>
                  <a:lnTo>
                    <a:pt x="732091" y="9144"/>
                  </a:lnTo>
                  <a:lnTo>
                    <a:pt x="732091" y="0"/>
                  </a:lnTo>
                  <a:close/>
                </a:path>
                <a:path w="3923665" h="9525">
                  <a:moveTo>
                    <a:pt x="780961" y="0"/>
                  </a:moveTo>
                  <a:lnTo>
                    <a:pt x="773341" y="0"/>
                  </a:lnTo>
                  <a:lnTo>
                    <a:pt x="773341" y="9144"/>
                  </a:lnTo>
                  <a:lnTo>
                    <a:pt x="780961" y="9144"/>
                  </a:lnTo>
                  <a:lnTo>
                    <a:pt x="780961" y="0"/>
                  </a:lnTo>
                  <a:close/>
                </a:path>
                <a:path w="3923665" h="9525">
                  <a:moveTo>
                    <a:pt x="829729" y="0"/>
                  </a:moveTo>
                  <a:lnTo>
                    <a:pt x="820572" y="0"/>
                  </a:lnTo>
                  <a:lnTo>
                    <a:pt x="820572" y="9144"/>
                  </a:lnTo>
                  <a:lnTo>
                    <a:pt x="829729" y="9144"/>
                  </a:lnTo>
                  <a:lnTo>
                    <a:pt x="829729" y="0"/>
                  </a:lnTo>
                  <a:close/>
                </a:path>
                <a:path w="3923665" h="9525">
                  <a:moveTo>
                    <a:pt x="877062" y="0"/>
                  </a:moveTo>
                  <a:lnTo>
                    <a:pt x="869442" y="0"/>
                  </a:lnTo>
                  <a:lnTo>
                    <a:pt x="869442" y="9144"/>
                  </a:lnTo>
                  <a:lnTo>
                    <a:pt x="877062" y="9144"/>
                  </a:lnTo>
                  <a:lnTo>
                    <a:pt x="877062" y="0"/>
                  </a:lnTo>
                  <a:close/>
                </a:path>
                <a:path w="3923665" h="9525">
                  <a:moveTo>
                    <a:pt x="925830" y="0"/>
                  </a:moveTo>
                  <a:lnTo>
                    <a:pt x="918210" y="0"/>
                  </a:lnTo>
                  <a:lnTo>
                    <a:pt x="918210" y="9144"/>
                  </a:lnTo>
                  <a:lnTo>
                    <a:pt x="925830" y="9144"/>
                  </a:lnTo>
                  <a:lnTo>
                    <a:pt x="925830" y="0"/>
                  </a:lnTo>
                  <a:close/>
                </a:path>
                <a:path w="3923665" h="9525">
                  <a:moveTo>
                    <a:pt x="974598" y="0"/>
                  </a:moveTo>
                  <a:lnTo>
                    <a:pt x="966978" y="0"/>
                  </a:lnTo>
                  <a:lnTo>
                    <a:pt x="966978" y="9144"/>
                  </a:lnTo>
                  <a:lnTo>
                    <a:pt x="974598" y="9144"/>
                  </a:lnTo>
                  <a:lnTo>
                    <a:pt x="974598" y="0"/>
                  </a:lnTo>
                  <a:close/>
                </a:path>
                <a:path w="3923665" h="9525">
                  <a:moveTo>
                    <a:pt x="1021943" y="0"/>
                  </a:moveTo>
                  <a:lnTo>
                    <a:pt x="1014323" y="0"/>
                  </a:lnTo>
                  <a:lnTo>
                    <a:pt x="1014323" y="9144"/>
                  </a:lnTo>
                  <a:lnTo>
                    <a:pt x="1021943" y="9144"/>
                  </a:lnTo>
                  <a:lnTo>
                    <a:pt x="1021943" y="0"/>
                  </a:lnTo>
                  <a:close/>
                </a:path>
                <a:path w="3923665" h="9525">
                  <a:moveTo>
                    <a:pt x="1070711" y="0"/>
                  </a:moveTo>
                  <a:lnTo>
                    <a:pt x="1063091" y="0"/>
                  </a:lnTo>
                  <a:lnTo>
                    <a:pt x="1063091" y="9144"/>
                  </a:lnTo>
                  <a:lnTo>
                    <a:pt x="1070711" y="9144"/>
                  </a:lnTo>
                  <a:lnTo>
                    <a:pt x="1070711" y="0"/>
                  </a:lnTo>
                  <a:close/>
                </a:path>
                <a:path w="3923665" h="9525">
                  <a:moveTo>
                    <a:pt x="1119568" y="0"/>
                  </a:moveTo>
                  <a:lnTo>
                    <a:pt x="1111948" y="0"/>
                  </a:lnTo>
                  <a:lnTo>
                    <a:pt x="1111948" y="9144"/>
                  </a:lnTo>
                  <a:lnTo>
                    <a:pt x="1119568" y="9144"/>
                  </a:lnTo>
                  <a:lnTo>
                    <a:pt x="1119568" y="0"/>
                  </a:lnTo>
                  <a:close/>
                </a:path>
                <a:path w="3923665" h="9525">
                  <a:moveTo>
                    <a:pt x="1168336" y="0"/>
                  </a:moveTo>
                  <a:lnTo>
                    <a:pt x="1159192" y="0"/>
                  </a:lnTo>
                  <a:lnTo>
                    <a:pt x="1159192" y="9144"/>
                  </a:lnTo>
                  <a:lnTo>
                    <a:pt x="1168336" y="9144"/>
                  </a:lnTo>
                  <a:lnTo>
                    <a:pt x="1168336" y="0"/>
                  </a:lnTo>
                  <a:close/>
                </a:path>
                <a:path w="3923665" h="9525">
                  <a:moveTo>
                    <a:pt x="1215682" y="0"/>
                  </a:moveTo>
                  <a:lnTo>
                    <a:pt x="1208049" y="0"/>
                  </a:lnTo>
                  <a:lnTo>
                    <a:pt x="1208049" y="9144"/>
                  </a:lnTo>
                  <a:lnTo>
                    <a:pt x="1215682" y="9144"/>
                  </a:lnTo>
                  <a:lnTo>
                    <a:pt x="1215682" y="0"/>
                  </a:lnTo>
                  <a:close/>
                </a:path>
                <a:path w="3923665" h="9525">
                  <a:moveTo>
                    <a:pt x="1264450" y="0"/>
                  </a:moveTo>
                  <a:lnTo>
                    <a:pt x="1256817" y="0"/>
                  </a:lnTo>
                  <a:lnTo>
                    <a:pt x="1256817" y="9144"/>
                  </a:lnTo>
                  <a:lnTo>
                    <a:pt x="1264450" y="9144"/>
                  </a:lnTo>
                  <a:lnTo>
                    <a:pt x="1264450" y="0"/>
                  </a:lnTo>
                  <a:close/>
                </a:path>
                <a:path w="3923665" h="9525">
                  <a:moveTo>
                    <a:pt x="1313307" y="0"/>
                  </a:moveTo>
                  <a:lnTo>
                    <a:pt x="1304074" y="0"/>
                  </a:lnTo>
                  <a:lnTo>
                    <a:pt x="1304074" y="9144"/>
                  </a:lnTo>
                  <a:lnTo>
                    <a:pt x="1313307" y="9144"/>
                  </a:lnTo>
                  <a:lnTo>
                    <a:pt x="1313307" y="0"/>
                  </a:lnTo>
                  <a:close/>
                </a:path>
                <a:path w="3923665" h="9525">
                  <a:moveTo>
                    <a:pt x="1360551" y="0"/>
                  </a:moveTo>
                  <a:lnTo>
                    <a:pt x="1352931" y="0"/>
                  </a:lnTo>
                  <a:lnTo>
                    <a:pt x="1352931" y="9144"/>
                  </a:lnTo>
                  <a:lnTo>
                    <a:pt x="1360551" y="9144"/>
                  </a:lnTo>
                  <a:lnTo>
                    <a:pt x="1360551" y="0"/>
                  </a:lnTo>
                  <a:close/>
                </a:path>
                <a:path w="3923665" h="9525">
                  <a:moveTo>
                    <a:pt x="1409319" y="0"/>
                  </a:moveTo>
                  <a:lnTo>
                    <a:pt x="1401699" y="0"/>
                  </a:lnTo>
                  <a:lnTo>
                    <a:pt x="1401699" y="9144"/>
                  </a:lnTo>
                  <a:lnTo>
                    <a:pt x="1409319" y="9144"/>
                  </a:lnTo>
                  <a:lnTo>
                    <a:pt x="1409319" y="0"/>
                  </a:lnTo>
                  <a:close/>
                </a:path>
                <a:path w="3923665" h="9525">
                  <a:moveTo>
                    <a:pt x="1458188" y="0"/>
                  </a:moveTo>
                  <a:lnTo>
                    <a:pt x="1450568" y="0"/>
                  </a:lnTo>
                  <a:lnTo>
                    <a:pt x="1450568" y="9144"/>
                  </a:lnTo>
                  <a:lnTo>
                    <a:pt x="1458188" y="9144"/>
                  </a:lnTo>
                  <a:lnTo>
                    <a:pt x="1458188" y="0"/>
                  </a:lnTo>
                  <a:close/>
                </a:path>
                <a:path w="3923665" h="9525">
                  <a:moveTo>
                    <a:pt x="1505432" y="0"/>
                  </a:moveTo>
                  <a:lnTo>
                    <a:pt x="1497812" y="0"/>
                  </a:lnTo>
                  <a:lnTo>
                    <a:pt x="1497812" y="9144"/>
                  </a:lnTo>
                  <a:lnTo>
                    <a:pt x="1505432" y="9144"/>
                  </a:lnTo>
                  <a:lnTo>
                    <a:pt x="1505432" y="0"/>
                  </a:lnTo>
                  <a:close/>
                </a:path>
                <a:path w="3923665" h="9525">
                  <a:moveTo>
                    <a:pt x="1554289" y="0"/>
                  </a:moveTo>
                  <a:lnTo>
                    <a:pt x="1546669" y="0"/>
                  </a:lnTo>
                  <a:lnTo>
                    <a:pt x="1546669" y="9144"/>
                  </a:lnTo>
                  <a:lnTo>
                    <a:pt x="1554289" y="9144"/>
                  </a:lnTo>
                  <a:lnTo>
                    <a:pt x="1554289" y="0"/>
                  </a:lnTo>
                  <a:close/>
                </a:path>
                <a:path w="3923665" h="9525">
                  <a:moveTo>
                    <a:pt x="1603057" y="0"/>
                  </a:moveTo>
                  <a:lnTo>
                    <a:pt x="1595437" y="0"/>
                  </a:lnTo>
                  <a:lnTo>
                    <a:pt x="1595437" y="9144"/>
                  </a:lnTo>
                  <a:lnTo>
                    <a:pt x="1603057" y="9144"/>
                  </a:lnTo>
                  <a:lnTo>
                    <a:pt x="1603057" y="0"/>
                  </a:lnTo>
                  <a:close/>
                </a:path>
                <a:path w="3923665" h="9525">
                  <a:moveTo>
                    <a:pt x="1651927" y="0"/>
                  </a:moveTo>
                  <a:lnTo>
                    <a:pt x="1642783" y="0"/>
                  </a:lnTo>
                  <a:lnTo>
                    <a:pt x="1642783" y="9144"/>
                  </a:lnTo>
                  <a:lnTo>
                    <a:pt x="1651927" y="9144"/>
                  </a:lnTo>
                  <a:lnTo>
                    <a:pt x="1651927" y="0"/>
                  </a:lnTo>
                  <a:close/>
                </a:path>
                <a:path w="3923665" h="9525">
                  <a:moveTo>
                    <a:pt x="1699158" y="0"/>
                  </a:moveTo>
                  <a:lnTo>
                    <a:pt x="1691551" y="0"/>
                  </a:lnTo>
                  <a:lnTo>
                    <a:pt x="1691551" y="9144"/>
                  </a:lnTo>
                  <a:lnTo>
                    <a:pt x="1699158" y="9144"/>
                  </a:lnTo>
                  <a:lnTo>
                    <a:pt x="1699158" y="0"/>
                  </a:lnTo>
                  <a:close/>
                </a:path>
                <a:path w="3923665" h="9525">
                  <a:moveTo>
                    <a:pt x="1748028" y="0"/>
                  </a:moveTo>
                  <a:lnTo>
                    <a:pt x="1740306" y="0"/>
                  </a:lnTo>
                  <a:lnTo>
                    <a:pt x="1740306" y="9144"/>
                  </a:lnTo>
                  <a:lnTo>
                    <a:pt x="1748028" y="9144"/>
                  </a:lnTo>
                  <a:lnTo>
                    <a:pt x="1748028" y="0"/>
                  </a:lnTo>
                  <a:close/>
                </a:path>
                <a:path w="3923665" h="9525">
                  <a:moveTo>
                    <a:pt x="1796796" y="0"/>
                  </a:moveTo>
                  <a:lnTo>
                    <a:pt x="1787652" y="0"/>
                  </a:lnTo>
                  <a:lnTo>
                    <a:pt x="1787652" y="9144"/>
                  </a:lnTo>
                  <a:lnTo>
                    <a:pt x="1796796" y="9144"/>
                  </a:lnTo>
                  <a:lnTo>
                    <a:pt x="1796796" y="0"/>
                  </a:lnTo>
                  <a:close/>
                </a:path>
                <a:path w="3923665" h="9525">
                  <a:moveTo>
                    <a:pt x="1844040" y="0"/>
                  </a:moveTo>
                  <a:lnTo>
                    <a:pt x="1836420" y="0"/>
                  </a:lnTo>
                  <a:lnTo>
                    <a:pt x="1836420" y="9144"/>
                  </a:lnTo>
                  <a:lnTo>
                    <a:pt x="1844040" y="9144"/>
                  </a:lnTo>
                  <a:lnTo>
                    <a:pt x="1844040" y="0"/>
                  </a:lnTo>
                  <a:close/>
                </a:path>
                <a:path w="3923665" h="9525">
                  <a:moveTo>
                    <a:pt x="1892909" y="0"/>
                  </a:moveTo>
                  <a:lnTo>
                    <a:pt x="1885289" y="0"/>
                  </a:lnTo>
                  <a:lnTo>
                    <a:pt x="1885289" y="9144"/>
                  </a:lnTo>
                  <a:lnTo>
                    <a:pt x="1892909" y="9144"/>
                  </a:lnTo>
                  <a:lnTo>
                    <a:pt x="1892909" y="0"/>
                  </a:lnTo>
                  <a:close/>
                </a:path>
                <a:path w="3923665" h="9525">
                  <a:moveTo>
                    <a:pt x="1941677" y="0"/>
                  </a:moveTo>
                  <a:lnTo>
                    <a:pt x="1932520" y="0"/>
                  </a:lnTo>
                  <a:lnTo>
                    <a:pt x="1932520" y="9144"/>
                  </a:lnTo>
                  <a:lnTo>
                    <a:pt x="1941677" y="9144"/>
                  </a:lnTo>
                  <a:lnTo>
                    <a:pt x="1941677" y="0"/>
                  </a:lnTo>
                  <a:close/>
                </a:path>
                <a:path w="3923665" h="9525">
                  <a:moveTo>
                    <a:pt x="2521369" y="0"/>
                  </a:moveTo>
                  <a:lnTo>
                    <a:pt x="2513647" y="0"/>
                  </a:lnTo>
                  <a:lnTo>
                    <a:pt x="2513647" y="9144"/>
                  </a:lnTo>
                  <a:lnTo>
                    <a:pt x="2521369" y="9144"/>
                  </a:lnTo>
                  <a:lnTo>
                    <a:pt x="2521369" y="0"/>
                  </a:lnTo>
                  <a:close/>
                </a:path>
                <a:path w="3923665" h="9525">
                  <a:moveTo>
                    <a:pt x="2570124" y="0"/>
                  </a:moveTo>
                  <a:lnTo>
                    <a:pt x="2562517" y="0"/>
                  </a:lnTo>
                  <a:lnTo>
                    <a:pt x="2562517" y="9144"/>
                  </a:lnTo>
                  <a:lnTo>
                    <a:pt x="2570124" y="9144"/>
                  </a:lnTo>
                  <a:lnTo>
                    <a:pt x="2570124" y="0"/>
                  </a:lnTo>
                  <a:close/>
                </a:path>
                <a:path w="3923665" h="9525">
                  <a:moveTo>
                    <a:pt x="2618892" y="0"/>
                  </a:moveTo>
                  <a:lnTo>
                    <a:pt x="2609761" y="0"/>
                  </a:lnTo>
                  <a:lnTo>
                    <a:pt x="2609761" y="9144"/>
                  </a:lnTo>
                  <a:lnTo>
                    <a:pt x="2618892" y="9144"/>
                  </a:lnTo>
                  <a:lnTo>
                    <a:pt x="2618892" y="0"/>
                  </a:lnTo>
                  <a:close/>
                </a:path>
                <a:path w="3923665" h="9525">
                  <a:moveTo>
                    <a:pt x="2666238" y="0"/>
                  </a:moveTo>
                  <a:lnTo>
                    <a:pt x="2658618" y="0"/>
                  </a:lnTo>
                  <a:lnTo>
                    <a:pt x="2658618" y="9144"/>
                  </a:lnTo>
                  <a:lnTo>
                    <a:pt x="2666238" y="9144"/>
                  </a:lnTo>
                  <a:lnTo>
                    <a:pt x="2666238" y="0"/>
                  </a:lnTo>
                  <a:close/>
                </a:path>
                <a:path w="3923665" h="9525">
                  <a:moveTo>
                    <a:pt x="2715006" y="0"/>
                  </a:moveTo>
                  <a:lnTo>
                    <a:pt x="2707386" y="0"/>
                  </a:lnTo>
                  <a:lnTo>
                    <a:pt x="2707386" y="9144"/>
                  </a:lnTo>
                  <a:lnTo>
                    <a:pt x="2715006" y="9144"/>
                  </a:lnTo>
                  <a:lnTo>
                    <a:pt x="2715006" y="0"/>
                  </a:lnTo>
                  <a:close/>
                </a:path>
                <a:path w="3923665" h="9525">
                  <a:moveTo>
                    <a:pt x="2763875" y="0"/>
                  </a:moveTo>
                  <a:lnTo>
                    <a:pt x="2754731" y="0"/>
                  </a:lnTo>
                  <a:lnTo>
                    <a:pt x="2754731" y="9144"/>
                  </a:lnTo>
                  <a:lnTo>
                    <a:pt x="2763875" y="9144"/>
                  </a:lnTo>
                  <a:lnTo>
                    <a:pt x="2763875" y="0"/>
                  </a:lnTo>
                  <a:close/>
                </a:path>
                <a:path w="3923665" h="9525">
                  <a:moveTo>
                    <a:pt x="2811119" y="0"/>
                  </a:moveTo>
                  <a:lnTo>
                    <a:pt x="2803487" y="0"/>
                  </a:lnTo>
                  <a:lnTo>
                    <a:pt x="2803487" y="9144"/>
                  </a:lnTo>
                  <a:lnTo>
                    <a:pt x="2811119" y="9144"/>
                  </a:lnTo>
                  <a:lnTo>
                    <a:pt x="2811119" y="0"/>
                  </a:lnTo>
                  <a:close/>
                </a:path>
                <a:path w="3923665" h="9525">
                  <a:moveTo>
                    <a:pt x="2859976" y="0"/>
                  </a:moveTo>
                  <a:lnTo>
                    <a:pt x="2852356" y="0"/>
                  </a:lnTo>
                  <a:lnTo>
                    <a:pt x="2852356" y="9144"/>
                  </a:lnTo>
                  <a:lnTo>
                    <a:pt x="2859976" y="9144"/>
                  </a:lnTo>
                  <a:lnTo>
                    <a:pt x="2859976" y="0"/>
                  </a:lnTo>
                  <a:close/>
                </a:path>
                <a:path w="3923665" h="9525">
                  <a:moveTo>
                    <a:pt x="2908744" y="0"/>
                  </a:moveTo>
                  <a:lnTo>
                    <a:pt x="2899600" y="0"/>
                  </a:lnTo>
                  <a:lnTo>
                    <a:pt x="2899600" y="9144"/>
                  </a:lnTo>
                  <a:lnTo>
                    <a:pt x="2908744" y="9144"/>
                  </a:lnTo>
                  <a:lnTo>
                    <a:pt x="2908744" y="0"/>
                  </a:lnTo>
                  <a:close/>
                </a:path>
                <a:path w="3923665" h="9525">
                  <a:moveTo>
                    <a:pt x="2956090" y="0"/>
                  </a:moveTo>
                  <a:lnTo>
                    <a:pt x="2948368" y="0"/>
                  </a:lnTo>
                  <a:lnTo>
                    <a:pt x="2948368" y="9144"/>
                  </a:lnTo>
                  <a:lnTo>
                    <a:pt x="2956090" y="9144"/>
                  </a:lnTo>
                  <a:lnTo>
                    <a:pt x="2956090" y="0"/>
                  </a:lnTo>
                  <a:close/>
                </a:path>
                <a:path w="3923665" h="9525">
                  <a:moveTo>
                    <a:pt x="3004858" y="0"/>
                  </a:moveTo>
                  <a:lnTo>
                    <a:pt x="2997238" y="0"/>
                  </a:lnTo>
                  <a:lnTo>
                    <a:pt x="2997238" y="9144"/>
                  </a:lnTo>
                  <a:lnTo>
                    <a:pt x="3004858" y="9144"/>
                  </a:lnTo>
                  <a:lnTo>
                    <a:pt x="3004858" y="0"/>
                  </a:lnTo>
                  <a:close/>
                </a:path>
                <a:path w="3923665" h="9525">
                  <a:moveTo>
                    <a:pt x="3053626" y="0"/>
                  </a:moveTo>
                  <a:lnTo>
                    <a:pt x="3046006" y="0"/>
                  </a:lnTo>
                  <a:lnTo>
                    <a:pt x="3046006" y="9144"/>
                  </a:lnTo>
                  <a:lnTo>
                    <a:pt x="3053626" y="9144"/>
                  </a:lnTo>
                  <a:lnTo>
                    <a:pt x="3053626" y="0"/>
                  </a:lnTo>
                  <a:close/>
                </a:path>
                <a:path w="3923665" h="9525">
                  <a:moveTo>
                    <a:pt x="3102483" y="0"/>
                  </a:moveTo>
                  <a:lnTo>
                    <a:pt x="3093339" y="0"/>
                  </a:lnTo>
                  <a:lnTo>
                    <a:pt x="3093339" y="9144"/>
                  </a:lnTo>
                  <a:lnTo>
                    <a:pt x="3102483" y="9144"/>
                  </a:lnTo>
                  <a:lnTo>
                    <a:pt x="3102483" y="0"/>
                  </a:lnTo>
                  <a:close/>
                </a:path>
                <a:path w="3923665" h="9525">
                  <a:moveTo>
                    <a:pt x="3149727" y="0"/>
                  </a:moveTo>
                  <a:lnTo>
                    <a:pt x="3142107" y="0"/>
                  </a:lnTo>
                  <a:lnTo>
                    <a:pt x="3142107" y="9144"/>
                  </a:lnTo>
                  <a:lnTo>
                    <a:pt x="3149727" y="9144"/>
                  </a:lnTo>
                  <a:lnTo>
                    <a:pt x="3149727" y="0"/>
                  </a:lnTo>
                  <a:close/>
                </a:path>
                <a:path w="3923665" h="9525">
                  <a:moveTo>
                    <a:pt x="3198596" y="0"/>
                  </a:moveTo>
                  <a:lnTo>
                    <a:pt x="3190976" y="0"/>
                  </a:lnTo>
                  <a:lnTo>
                    <a:pt x="3190976" y="9144"/>
                  </a:lnTo>
                  <a:lnTo>
                    <a:pt x="3198596" y="9144"/>
                  </a:lnTo>
                  <a:lnTo>
                    <a:pt x="3198596" y="0"/>
                  </a:lnTo>
                  <a:close/>
                </a:path>
                <a:path w="3923665" h="9525">
                  <a:moveTo>
                    <a:pt x="3247364" y="0"/>
                  </a:moveTo>
                  <a:lnTo>
                    <a:pt x="3238220" y="0"/>
                  </a:lnTo>
                  <a:lnTo>
                    <a:pt x="3238220" y="9144"/>
                  </a:lnTo>
                  <a:lnTo>
                    <a:pt x="3247364" y="9144"/>
                  </a:lnTo>
                  <a:lnTo>
                    <a:pt x="3247364" y="0"/>
                  </a:lnTo>
                  <a:close/>
                </a:path>
                <a:path w="3923665" h="9525">
                  <a:moveTo>
                    <a:pt x="3294697" y="0"/>
                  </a:moveTo>
                  <a:lnTo>
                    <a:pt x="3287077" y="0"/>
                  </a:lnTo>
                  <a:lnTo>
                    <a:pt x="3287077" y="9144"/>
                  </a:lnTo>
                  <a:lnTo>
                    <a:pt x="3294697" y="9144"/>
                  </a:lnTo>
                  <a:lnTo>
                    <a:pt x="3294697" y="0"/>
                  </a:lnTo>
                  <a:close/>
                </a:path>
                <a:path w="3923665" h="9525">
                  <a:moveTo>
                    <a:pt x="3343465" y="0"/>
                  </a:moveTo>
                  <a:lnTo>
                    <a:pt x="3335845" y="0"/>
                  </a:lnTo>
                  <a:lnTo>
                    <a:pt x="3335845" y="9144"/>
                  </a:lnTo>
                  <a:lnTo>
                    <a:pt x="3343465" y="9144"/>
                  </a:lnTo>
                  <a:lnTo>
                    <a:pt x="3343465" y="0"/>
                  </a:lnTo>
                  <a:close/>
                </a:path>
                <a:path w="3923665" h="9525">
                  <a:moveTo>
                    <a:pt x="3392233" y="0"/>
                  </a:moveTo>
                  <a:lnTo>
                    <a:pt x="3383089" y="0"/>
                  </a:lnTo>
                  <a:lnTo>
                    <a:pt x="3383089" y="9144"/>
                  </a:lnTo>
                  <a:lnTo>
                    <a:pt x="3392233" y="9144"/>
                  </a:lnTo>
                  <a:lnTo>
                    <a:pt x="3392233" y="0"/>
                  </a:lnTo>
                  <a:close/>
                </a:path>
                <a:path w="3923665" h="9525">
                  <a:moveTo>
                    <a:pt x="3439579" y="0"/>
                  </a:moveTo>
                  <a:lnTo>
                    <a:pt x="3431959" y="0"/>
                  </a:lnTo>
                  <a:lnTo>
                    <a:pt x="3431959" y="9144"/>
                  </a:lnTo>
                  <a:lnTo>
                    <a:pt x="3439579" y="9144"/>
                  </a:lnTo>
                  <a:lnTo>
                    <a:pt x="3439579" y="0"/>
                  </a:lnTo>
                  <a:close/>
                </a:path>
                <a:path w="3923665" h="9525">
                  <a:moveTo>
                    <a:pt x="3488347" y="0"/>
                  </a:moveTo>
                  <a:lnTo>
                    <a:pt x="3480727" y="0"/>
                  </a:lnTo>
                  <a:lnTo>
                    <a:pt x="3480727" y="9144"/>
                  </a:lnTo>
                  <a:lnTo>
                    <a:pt x="3488347" y="9144"/>
                  </a:lnTo>
                  <a:lnTo>
                    <a:pt x="3488347" y="0"/>
                  </a:lnTo>
                  <a:close/>
                </a:path>
                <a:path w="3923665" h="9525">
                  <a:moveTo>
                    <a:pt x="3537204" y="0"/>
                  </a:moveTo>
                  <a:lnTo>
                    <a:pt x="3529584" y="0"/>
                  </a:lnTo>
                  <a:lnTo>
                    <a:pt x="3529584" y="9144"/>
                  </a:lnTo>
                  <a:lnTo>
                    <a:pt x="3537204" y="9144"/>
                  </a:lnTo>
                  <a:lnTo>
                    <a:pt x="3537204" y="0"/>
                  </a:lnTo>
                  <a:close/>
                </a:path>
                <a:path w="3923665" h="9525">
                  <a:moveTo>
                    <a:pt x="3585972" y="0"/>
                  </a:moveTo>
                  <a:lnTo>
                    <a:pt x="3576828" y="0"/>
                  </a:lnTo>
                  <a:lnTo>
                    <a:pt x="3576828" y="9144"/>
                  </a:lnTo>
                  <a:lnTo>
                    <a:pt x="3585972" y="9144"/>
                  </a:lnTo>
                  <a:lnTo>
                    <a:pt x="3585972" y="0"/>
                  </a:lnTo>
                  <a:close/>
                </a:path>
                <a:path w="3923665" h="9525">
                  <a:moveTo>
                    <a:pt x="3633305" y="0"/>
                  </a:moveTo>
                  <a:lnTo>
                    <a:pt x="3625697" y="0"/>
                  </a:lnTo>
                  <a:lnTo>
                    <a:pt x="3625697" y="9144"/>
                  </a:lnTo>
                  <a:lnTo>
                    <a:pt x="3633305" y="9144"/>
                  </a:lnTo>
                  <a:lnTo>
                    <a:pt x="3633305" y="0"/>
                  </a:lnTo>
                  <a:close/>
                </a:path>
                <a:path w="3923665" h="9525">
                  <a:moveTo>
                    <a:pt x="3682085" y="0"/>
                  </a:moveTo>
                  <a:lnTo>
                    <a:pt x="3674465" y="0"/>
                  </a:lnTo>
                  <a:lnTo>
                    <a:pt x="3674465" y="9144"/>
                  </a:lnTo>
                  <a:lnTo>
                    <a:pt x="3682085" y="9144"/>
                  </a:lnTo>
                  <a:lnTo>
                    <a:pt x="3682085" y="0"/>
                  </a:lnTo>
                  <a:close/>
                </a:path>
                <a:path w="3923665" h="9525">
                  <a:moveTo>
                    <a:pt x="3730942" y="0"/>
                  </a:moveTo>
                  <a:lnTo>
                    <a:pt x="3721709" y="0"/>
                  </a:lnTo>
                  <a:lnTo>
                    <a:pt x="3721709" y="9144"/>
                  </a:lnTo>
                  <a:lnTo>
                    <a:pt x="3730942" y="9144"/>
                  </a:lnTo>
                  <a:lnTo>
                    <a:pt x="3730942" y="0"/>
                  </a:lnTo>
                  <a:close/>
                </a:path>
                <a:path w="3923665" h="9525">
                  <a:moveTo>
                    <a:pt x="3778186" y="0"/>
                  </a:moveTo>
                  <a:lnTo>
                    <a:pt x="3770566" y="0"/>
                  </a:lnTo>
                  <a:lnTo>
                    <a:pt x="3770566" y="9144"/>
                  </a:lnTo>
                  <a:lnTo>
                    <a:pt x="3778186" y="9144"/>
                  </a:lnTo>
                  <a:lnTo>
                    <a:pt x="3778186" y="0"/>
                  </a:lnTo>
                  <a:close/>
                </a:path>
                <a:path w="3923665" h="9525">
                  <a:moveTo>
                    <a:pt x="3826954" y="0"/>
                  </a:moveTo>
                  <a:lnTo>
                    <a:pt x="3819334" y="0"/>
                  </a:lnTo>
                  <a:lnTo>
                    <a:pt x="3819334" y="9144"/>
                  </a:lnTo>
                  <a:lnTo>
                    <a:pt x="3826954" y="9144"/>
                  </a:lnTo>
                  <a:lnTo>
                    <a:pt x="3826954" y="0"/>
                  </a:lnTo>
                  <a:close/>
                </a:path>
                <a:path w="3923665" h="9525">
                  <a:moveTo>
                    <a:pt x="3875824" y="0"/>
                  </a:moveTo>
                  <a:lnTo>
                    <a:pt x="3866667" y="0"/>
                  </a:lnTo>
                  <a:lnTo>
                    <a:pt x="3866667" y="9144"/>
                  </a:lnTo>
                  <a:lnTo>
                    <a:pt x="3875824" y="9144"/>
                  </a:lnTo>
                  <a:lnTo>
                    <a:pt x="3875824" y="0"/>
                  </a:lnTo>
                  <a:close/>
                </a:path>
                <a:path w="3923665" h="9525">
                  <a:moveTo>
                    <a:pt x="3923068" y="0"/>
                  </a:moveTo>
                  <a:lnTo>
                    <a:pt x="3915448" y="0"/>
                  </a:lnTo>
                  <a:lnTo>
                    <a:pt x="3915448" y="9144"/>
                  </a:lnTo>
                  <a:lnTo>
                    <a:pt x="3923068" y="9144"/>
                  </a:lnTo>
                  <a:lnTo>
                    <a:pt x="3923068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34" name="object 34"/>
            <p:cNvSpPr/>
            <p:nvPr/>
          </p:nvSpPr>
          <p:spPr>
            <a:xfrm>
              <a:off x="8485251" y="3074200"/>
              <a:ext cx="1120140" cy="9525"/>
            </a:xfrm>
            <a:custGeom>
              <a:avLst/>
              <a:gdLst/>
              <a:ahLst/>
              <a:cxnLst/>
              <a:rect l="l" t="t" r="r" b="b"/>
              <a:pathLst>
                <a:path w="1120140" h="9525">
                  <a:moveTo>
                    <a:pt x="762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20" y="9144"/>
                  </a:lnTo>
                  <a:lnTo>
                    <a:pt x="7620" y="0"/>
                  </a:lnTo>
                  <a:close/>
                </a:path>
                <a:path w="1120140" h="9525">
                  <a:moveTo>
                    <a:pt x="56476" y="0"/>
                  </a:moveTo>
                  <a:lnTo>
                    <a:pt x="48856" y="0"/>
                  </a:lnTo>
                  <a:lnTo>
                    <a:pt x="48856" y="9144"/>
                  </a:lnTo>
                  <a:lnTo>
                    <a:pt x="56476" y="9144"/>
                  </a:lnTo>
                  <a:lnTo>
                    <a:pt x="56476" y="0"/>
                  </a:lnTo>
                  <a:close/>
                </a:path>
                <a:path w="1120140" h="9525">
                  <a:moveTo>
                    <a:pt x="105244" y="0"/>
                  </a:moveTo>
                  <a:lnTo>
                    <a:pt x="97624" y="0"/>
                  </a:lnTo>
                  <a:lnTo>
                    <a:pt x="97624" y="9144"/>
                  </a:lnTo>
                  <a:lnTo>
                    <a:pt x="105244" y="9144"/>
                  </a:lnTo>
                  <a:lnTo>
                    <a:pt x="105244" y="0"/>
                  </a:lnTo>
                  <a:close/>
                </a:path>
                <a:path w="1120140" h="9525">
                  <a:moveTo>
                    <a:pt x="154114" y="0"/>
                  </a:moveTo>
                  <a:lnTo>
                    <a:pt x="144970" y="0"/>
                  </a:lnTo>
                  <a:lnTo>
                    <a:pt x="144970" y="9144"/>
                  </a:lnTo>
                  <a:lnTo>
                    <a:pt x="154114" y="9144"/>
                  </a:lnTo>
                  <a:lnTo>
                    <a:pt x="154114" y="0"/>
                  </a:lnTo>
                  <a:close/>
                </a:path>
                <a:path w="1120140" h="9525">
                  <a:moveTo>
                    <a:pt x="201358" y="0"/>
                  </a:moveTo>
                  <a:lnTo>
                    <a:pt x="193738" y="0"/>
                  </a:lnTo>
                  <a:lnTo>
                    <a:pt x="193738" y="9144"/>
                  </a:lnTo>
                  <a:lnTo>
                    <a:pt x="201358" y="9144"/>
                  </a:lnTo>
                  <a:lnTo>
                    <a:pt x="201358" y="0"/>
                  </a:lnTo>
                  <a:close/>
                </a:path>
                <a:path w="1120140" h="9525">
                  <a:moveTo>
                    <a:pt x="250215" y="0"/>
                  </a:moveTo>
                  <a:lnTo>
                    <a:pt x="242506" y="0"/>
                  </a:lnTo>
                  <a:lnTo>
                    <a:pt x="242506" y="9144"/>
                  </a:lnTo>
                  <a:lnTo>
                    <a:pt x="250215" y="9144"/>
                  </a:lnTo>
                  <a:lnTo>
                    <a:pt x="250215" y="0"/>
                  </a:lnTo>
                  <a:close/>
                </a:path>
                <a:path w="1120140" h="9525">
                  <a:moveTo>
                    <a:pt x="298983" y="0"/>
                  </a:moveTo>
                  <a:lnTo>
                    <a:pt x="289839" y="0"/>
                  </a:lnTo>
                  <a:lnTo>
                    <a:pt x="289839" y="9144"/>
                  </a:lnTo>
                  <a:lnTo>
                    <a:pt x="298983" y="9144"/>
                  </a:lnTo>
                  <a:lnTo>
                    <a:pt x="298983" y="0"/>
                  </a:lnTo>
                  <a:close/>
                </a:path>
                <a:path w="1120140" h="9525">
                  <a:moveTo>
                    <a:pt x="346227" y="0"/>
                  </a:moveTo>
                  <a:lnTo>
                    <a:pt x="338607" y="0"/>
                  </a:lnTo>
                  <a:lnTo>
                    <a:pt x="338607" y="9144"/>
                  </a:lnTo>
                  <a:lnTo>
                    <a:pt x="346227" y="9144"/>
                  </a:lnTo>
                  <a:lnTo>
                    <a:pt x="346227" y="0"/>
                  </a:lnTo>
                  <a:close/>
                </a:path>
                <a:path w="1120140" h="9525">
                  <a:moveTo>
                    <a:pt x="395097" y="0"/>
                  </a:moveTo>
                  <a:lnTo>
                    <a:pt x="387477" y="0"/>
                  </a:lnTo>
                  <a:lnTo>
                    <a:pt x="387477" y="9144"/>
                  </a:lnTo>
                  <a:lnTo>
                    <a:pt x="395097" y="9144"/>
                  </a:lnTo>
                  <a:lnTo>
                    <a:pt x="395097" y="0"/>
                  </a:lnTo>
                  <a:close/>
                </a:path>
                <a:path w="1120140" h="9525">
                  <a:moveTo>
                    <a:pt x="443865" y="0"/>
                  </a:moveTo>
                  <a:lnTo>
                    <a:pt x="434721" y="0"/>
                  </a:lnTo>
                  <a:lnTo>
                    <a:pt x="434721" y="9144"/>
                  </a:lnTo>
                  <a:lnTo>
                    <a:pt x="443865" y="9144"/>
                  </a:lnTo>
                  <a:lnTo>
                    <a:pt x="443865" y="0"/>
                  </a:lnTo>
                  <a:close/>
                </a:path>
                <a:path w="1120140" h="9525">
                  <a:moveTo>
                    <a:pt x="491197" y="0"/>
                  </a:moveTo>
                  <a:lnTo>
                    <a:pt x="483577" y="0"/>
                  </a:lnTo>
                  <a:lnTo>
                    <a:pt x="483577" y="9144"/>
                  </a:lnTo>
                  <a:lnTo>
                    <a:pt x="491197" y="9144"/>
                  </a:lnTo>
                  <a:lnTo>
                    <a:pt x="491197" y="0"/>
                  </a:lnTo>
                  <a:close/>
                </a:path>
                <a:path w="1120140" h="9525">
                  <a:moveTo>
                    <a:pt x="539965" y="0"/>
                  </a:moveTo>
                  <a:lnTo>
                    <a:pt x="532345" y="0"/>
                  </a:lnTo>
                  <a:lnTo>
                    <a:pt x="532345" y="9144"/>
                  </a:lnTo>
                  <a:lnTo>
                    <a:pt x="539965" y="9144"/>
                  </a:lnTo>
                  <a:lnTo>
                    <a:pt x="539965" y="0"/>
                  </a:lnTo>
                  <a:close/>
                </a:path>
                <a:path w="1120140" h="9525">
                  <a:moveTo>
                    <a:pt x="588835" y="0"/>
                  </a:moveTo>
                  <a:lnTo>
                    <a:pt x="581215" y="0"/>
                  </a:lnTo>
                  <a:lnTo>
                    <a:pt x="581215" y="9144"/>
                  </a:lnTo>
                  <a:lnTo>
                    <a:pt x="588835" y="9144"/>
                  </a:lnTo>
                  <a:lnTo>
                    <a:pt x="588835" y="0"/>
                  </a:lnTo>
                  <a:close/>
                </a:path>
                <a:path w="1120140" h="9525">
                  <a:moveTo>
                    <a:pt x="637603" y="0"/>
                  </a:moveTo>
                  <a:lnTo>
                    <a:pt x="628459" y="0"/>
                  </a:lnTo>
                  <a:lnTo>
                    <a:pt x="628459" y="9144"/>
                  </a:lnTo>
                  <a:lnTo>
                    <a:pt x="637603" y="9144"/>
                  </a:lnTo>
                  <a:lnTo>
                    <a:pt x="637603" y="0"/>
                  </a:lnTo>
                  <a:close/>
                </a:path>
                <a:path w="1120140" h="9525">
                  <a:moveTo>
                    <a:pt x="684847" y="0"/>
                  </a:moveTo>
                  <a:lnTo>
                    <a:pt x="677227" y="0"/>
                  </a:lnTo>
                  <a:lnTo>
                    <a:pt x="677227" y="9144"/>
                  </a:lnTo>
                  <a:lnTo>
                    <a:pt x="684847" y="9144"/>
                  </a:lnTo>
                  <a:lnTo>
                    <a:pt x="684847" y="0"/>
                  </a:lnTo>
                  <a:close/>
                </a:path>
                <a:path w="1120140" h="9525">
                  <a:moveTo>
                    <a:pt x="733704" y="0"/>
                  </a:moveTo>
                  <a:lnTo>
                    <a:pt x="726084" y="0"/>
                  </a:lnTo>
                  <a:lnTo>
                    <a:pt x="726084" y="9144"/>
                  </a:lnTo>
                  <a:lnTo>
                    <a:pt x="733704" y="9144"/>
                  </a:lnTo>
                  <a:lnTo>
                    <a:pt x="733704" y="0"/>
                  </a:lnTo>
                  <a:close/>
                </a:path>
                <a:path w="1120140" h="9525">
                  <a:moveTo>
                    <a:pt x="782472" y="0"/>
                  </a:moveTo>
                  <a:lnTo>
                    <a:pt x="773328" y="0"/>
                  </a:lnTo>
                  <a:lnTo>
                    <a:pt x="773328" y="9144"/>
                  </a:lnTo>
                  <a:lnTo>
                    <a:pt x="782472" y="9144"/>
                  </a:lnTo>
                  <a:lnTo>
                    <a:pt x="782472" y="0"/>
                  </a:lnTo>
                  <a:close/>
                </a:path>
                <a:path w="1120140" h="9525">
                  <a:moveTo>
                    <a:pt x="829818" y="0"/>
                  </a:moveTo>
                  <a:lnTo>
                    <a:pt x="822198" y="0"/>
                  </a:lnTo>
                  <a:lnTo>
                    <a:pt x="822198" y="9144"/>
                  </a:lnTo>
                  <a:lnTo>
                    <a:pt x="829818" y="9144"/>
                  </a:lnTo>
                  <a:lnTo>
                    <a:pt x="829818" y="0"/>
                  </a:lnTo>
                  <a:close/>
                </a:path>
                <a:path w="1120140" h="9525">
                  <a:moveTo>
                    <a:pt x="878586" y="0"/>
                  </a:moveTo>
                  <a:lnTo>
                    <a:pt x="870966" y="0"/>
                  </a:lnTo>
                  <a:lnTo>
                    <a:pt x="870966" y="9144"/>
                  </a:lnTo>
                  <a:lnTo>
                    <a:pt x="878586" y="9144"/>
                  </a:lnTo>
                  <a:lnTo>
                    <a:pt x="878586" y="0"/>
                  </a:lnTo>
                  <a:close/>
                </a:path>
                <a:path w="1120140" h="9525">
                  <a:moveTo>
                    <a:pt x="927442" y="0"/>
                  </a:moveTo>
                  <a:lnTo>
                    <a:pt x="918298" y="0"/>
                  </a:lnTo>
                  <a:lnTo>
                    <a:pt x="918298" y="9144"/>
                  </a:lnTo>
                  <a:lnTo>
                    <a:pt x="927442" y="9144"/>
                  </a:lnTo>
                  <a:lnTo>
                    <a:pt x="927442" y="0"/>
                  </a:lnTo>
                  <a:close/>
                </a:path>
                <a:path w="1120140" h="9525">
                  <a:moveTo>
                    <a:pt x="974686" y="0"/>
                  </a:moveTo>
                  <a:lnTo>
                    <a:pt x="967066" y="0"/>
                  </a:lnTo>
                  <a:lnTo>
                    <a:pt x="967066" y="9144"/>
                  </a:lnTo>
                  <a:lnTo>
                    <a:pt x="974686" y="9144"/>
                  </a:lnTo>
                  <a:lnTo>
                    <a:pt x="974686" y="0"/>
                  </a:lnTo>
                  <a:close/>
                </a:path>
                <a:path w="1120140" h="9525">
                  <a:moveTo>
                    <a:pt x="1023556" y="0"/>
                  </a:moveTo>
                  <a:lnTo>
                    <a:pt x="1015834" y="0"/>
                  </a:lnTo>
                  <a:lnTo>
                    <a:pt x="1015834" y="9144"/>
                  </a:lnTo>
                  <a:lnTo>
                    <a:pt x="1023556" y="9144"/>
                  </a:lnTo>
                  <a:lnTo>
                    <a:pt x="1023556" y="0"/>
                  </a:lnTo>
                  <a:close/>
                </a:path>
                <a:path w="1120140" h="9525">
                  <a:moveTo>
                    <a:pt x="1072324" y="0"/>
                  </a:moveTo>
                  <a:lnTo>
                    <a:pt x="1064704" y="0"/>
                  </a:lnTo>
                  <a:lnTo>
                    <a:pt x="1064704" y="9144"/>
                  </a:lnTo>
                  <a:lnTo>
                    <a:pt x="1072324" y="9144"/>
                  </a:lnTo>
                  <a:lnTo>
                    <a:pt x="1072324" y="0"/>
                  </a:lnTo>
                  <a:close/>
                </a:path>
                <a:path w="1120140" h="9525">
                  <a:moveTo>
                    <a:pt x="1119568" y="0"/>
                  </a:moveTo>
                  <a:lnTo>
                    <a:pt x="1111948" y="0"/>
                  </a:lnTo>
                  <a:lnTo>
                    <a:pt x="1111948" y="9144"/>
                  </a:lnTo>
                  <a:lnTo>
                    <a:pt x="1119568" y="9144"/>
                  </a:lnTo>
                  <a:lnTo>
                    <a:pt x="1119568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7875" y="3044952"/>
              <a:ext cx="144970" cy="6743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536435" y="2842259"/>
              <a:ext cx="533400" cy="845819"/>
            </a:xfrm>
            <a:custGeom>
              <a:avLst/>
              <a:gdLst/>
              <a:ahLst/>
              <a:cxnLst/>
              <a:rect l="l" t="t" r="r" b="b"/>
              <a:pathLst>
                <a:path w="533400" h="845820">
                  <a:moveTo>
                    <a:pt x="533400" y="845820"/>
                  </a:moveTo>
                  <a:lnTo>
                    <a:pt x="0" y="845820"/>
                  </a:lnTo>
                  <a:lnTo>
                    <a:pt x="0" y="0"/>
                  </a:lnTo>
                  <a:lnTo>
                    <a:pt x="533400" y="0"/>
                  </a:lnTo>
                  <a:lnTo>
                    <a:pt x="533400" y="845820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69835" y="3393947"/>
              <a:ext cx="533400" cy="294640"/>
            </a:xfrm>
            <a:custGeom>
              <a:avLst/>
              <a:gdLst/>
              <a:ahLst/>
              <a:cxnLst/>
              <a:rect l="l" t="t" r="r" b="b"/>
              <a:pathLst>
                <a:path w="533400" h="294639">
                  <a:moveTo>
                    <a:pt x="533400" y="294132"/>
                  </a:moveTo>
                  <a:lnTo>
                    <a:pt x="0" y="294132"/>
                  </a:lnTo>
                  <a:lnTo>
                    <a:pt x="0" y="0"/>
                  </a:lnTo>
                  <a:lnTo>
                    <a:pt x="533400" y="0"/>
                  </a:lnTo>
                  <a:lnTo>
                    <a:pt x="533400" y="294132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34174" y="2714053"/>
              <a:ext cx="144970" cy="6419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84719" y="3264408"/>
              <a:ext cx="105346" cy="6619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325683" y="2466784"/>
              <a:ext cx="1076896" cy="793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25695" y="2471927"/>
              <a:ext cx="431291" cy="640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63084" y="2470403"/>
              <a:ext cx="537971" cy="655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52967" y="2466784"/>
              <a:ext cx="1470374" cy="8696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51931" y="2471927"/>
              <a:ext cx="822960" cy="807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80987" y="2470403"/>
              <a:ext cx="541019" cy="655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75175" y="3669791"/>
              <a:ext cx="5782055" cy="196291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75391" y="3867816"/>
              <a:ext cx="5382895" cy="1564640"/>
            </a:xfrm>
            <a:custGeom>
              <a:avLst/>
              <a:gdLst/>
              <a:ahLst/>
              <a:cxnLst/>
              <a:rect l="l" t="t" r="r" b="b"/>
              <a:pathLst>
                <a:path w="5382895" h="1564639">
                  <a:moveTo>
                    <a:pt x="0" y="0"/>
                  </a:moveTo>
                  <a:lnTo>
                    <a:pt x="5382863" y="0"/>
                  </a:lnTo>
                  <a:lnTo>
                    <a:pt x="5382863" y="1564385"/>
                  </a:lnTo>
                  <a:lnTo>
                    <a:pt x="0" y="1564385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960840" y="3902964"/>
              <a:ext cx="2027205" cy="12344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61887" y="3904488"/>
              <a:ext cx="128016" cy="9753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97523" y="3904488"/>
              <a:ext cx="89915" cy="12191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04203" y="3930396"/>
              <a:ext cx="128015" cy="7315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41363" y="3904488"/>
              <a:ext cx="176783" cy="9905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27292" y="3904488"/>
              <a:ext cx="109727" cy="975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44639" y="3930396"/>
              <a:ext cx="123444" cy="7315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74180" y="3904488"/>
              <a:ext cx="163067" cy="12191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955535" y="3904488"/>
              <a:ext cx="306324" cy="9905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77099" y="3904488"/>
              <a:ext cx="298703" cy="9905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595616" y="3902963"/>
              <a:ext cx="391667" cy="10058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85043" y="5340680"/>
              <a:ext cx="3392804" cy="7620"/>
            </a:xfrm>
            <a:custGeom>
              <a:avLst/>
              <a:gdLst/>
              <a:ahLst/>
              <a:cxnLst/>
              <a:rect l="l" t="t" r="r" b="b"/>
              <a:pathLst>
                <a:path w="3392804" h="76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  <a:path w="3392804" h="7620">
                  <a:moveTo>
                    <a:pt x="56388" y="0"/>
                  </a:moveTo>
                  <a:lnTo>
                    <a:pt x="48768" y="0"/>
                  </a:lnTo>
                  <a:lnTo>
                    <a:pt x="48768" y="7620"/>
                  </a:lnTo>
                  <a:lnTo>
                    <a:pt x="56388" y="7620"/>
                  </a:lnTo>
                  <a:lnTo>
                    <a:pt x="56388" y="0"/>
                  </a:lnTo>
                  <a:close/>
                </a:path>
                <a:path w="3392804" h="7620">
                  <a:moveTo>
                    <a:pt x="105257" y="0"/>
                  </a:moveTo>
                  <a:lnTo>
                    <a:pt x="97637" y="0"/>
                  </a:lnTo>
                  <a:lnTo>
                    <a:pt x="97637" y="7620"/>
                  </a:lnTo>
                  <a:lnTo>
                    <a:pt x="105257" y="7620"/>
                  </a:lnTo>
                  <a:lnTo>
                    <a:pt x="105257" y="0"/>
                  </a:lnTo>
                  <a:close/>
                </a:path>
                <a:path w="3392804" h="7620">
                  <a:moveTo>
                    <a:pt x="152501" y="0"/>
                  </a:moveTo>
                  <a:lnTo>
                    <a:pt x="144881" y="0"/>
                  </a:lnTo>
                  <a:lnTo>
                    <a:pt x="144881" y="7620"/>
                  </a:lnTo>
                  <a:lnTo>
                    <a:pt x="152501" y="7620"/>
                  </a:lnTo>
                  <a:lnTo>
                    <a:pt x="152501" y="0"/>
                  </a:lnTo>
                  <a:close/>
                </a:path>
                <a:path w="3392804" h="7620">
                  <a:moveTo>
                    <a:pt x="201358" y="0"/>
                  </a:moveTo>
                  <a:lnTo>
                    <a:pt x="193738" y="0"/>
                  </a:lnTo>
                  <a:lnTo>
                    <a:pt x="193738" y="7620"/>
                  </a:lnTo>
                  <a:lnTo>
                    <a:pt x="201358" y="7620"/>
                  </a:lnTo>
                  <a:lnTo>
                    <a:pt x="201358" y="0"/>
                  </a:lnTo>
                  <a:close/>
                </a:path>
                <a:path w="3392804" h="7620">
                  <a:moveTo>
                    <a:pt x="250126" y="0"/>
                  </a:moveTo>
                  <a:lnTo>
                    <a:pt x="242506" y="0"/>
                  </a:lnTo>
                  <a:lnTo>
                    <a:pt x="242506" y="7620"/>
                  </a:lnTo>
                  <a:lnTo>
                    <a:pt x="250126" y="7620"/>
                  </a:lnTo>
                  <a:lnTo>
                    <a:pt x="250126" y="0"/>
                  </a:lnTo>
                  <a:close/>
                </a:path>
                <a:path w="3392804" h="7620">
                  <a:moveTo>
                    <a:pt x="298894" y="0"/>
                  </a:moveTo>
                  <a:lnTo>
                    <a:pt x="289750" y="0"/>
                  </a:lnTo>
                  <a:lnTo>
                    <a:pt x="289750" y="7620"/>
                  </a:lnTo>
                  <a:lnTo>
                    <a:pt x="298894" y="7620"/>
                  </a:lnTo>
                  <a:lnTo>
                    <a:pt x="298894" y="0"/>
                  </a:lnTo>
                  <a:close/>
                </a:path>
                <a:path w="3392804" h="7620">
                  <a:moveTo>
                    <a:pt x="346227" y="0"/>
                  </a:moveTo>
                  <a:lnTo>
                    <a:pt x="338607" y="0"/>
                  </a:lnTo>
                  <a:lnTo>
                    <a:pt x="338607" y="7620"/>
                  </a:lnTo>
                  <a:lnTo>
                    <a:pt x="346227" y="7620"/>
                  </a:lnTo>
                  <a:lnTo>
                    <a:pt x="346227" y="0"/>
                  </a:lnTo>
                  <a:close/>
                </a:path>
                <a:path w="3392804" h="7620">
                  <a:moveTo>
                    <a:pt x="395008" y="0"/>
                  </a:moveTo>
                  <a:lnTo>
                    <a:pt x="387375" y="0"/>
                  </a:lnTo>
                  <a:lnTo>
                    <a:pt x="387375" y="7620"/>
                  </a:lnTo>
                  <a:lnTo>
                    <a:pt x="395008" y="7620"/>
                  </a:lnTo>
                  <a:lnTo>
                    <a:pt x="395008" y="0"/>
                  </a:lnTo>
                  <a:close/>
                </a:path>
                <a:path w="3392804" h="7620">
                  <a:moveTo>
                    <a:pt x="443865" y="0"/>
                  </a:moveTo>
                  <a:lnTo>
                    <a:pt x="434721" y="0"/>
                  </a:lnTo>
                  <a:lnTo>
                    <a:pt x="434721" y="7620"/>
                  </a:lnTo>
                  <a:lnTo>
                    <a:pt x="443865" y="7620"/>
                  </a:lnTo>
                  <a:lnTo>
                    <a:pt x="443865" y="0"/>
                  </a:lnTo>
                  <a:close/>
                </a:path>
                <a:path w="3392804" h="7620">
                  <a:moveTo>
                    <a:pt x="491109" y="0"/>
                  </a:moveTo>
                  <a:lnTo>
                    <a:pt x="483489" y="0"/>
                  </a:lnTo>
                  <a:lnTo>
                    <a:pt x="483489" y="7620"/>
                  </a:lnTo>
                  <a:lnTo>
                    <a:pt x="491109" y="7620"/>
                  </a:lnTo>
                  <a:lnTo>
                    <a:pt x="491109" y="0"/>
                  </a:lnTo>
                  <a:close/>
                </a:path>
                <a:path w="3392804" h="7620">
                  <a:moveTo>
                    <a:pt x="539978" y="0"/>
                  </a:moveTo>
                  <a:lnTo>
                    <a:pt x="532358" y="0"/>
                  </a:lnTo>
                  <a:lnTo>
                    <a:pt x="532358" y="7620"/>
                  </a:lnTo>
                  <a:lnTo>
                    <a:pt x="539978" y="7620"/>
                  </a:lnTo>
                  <a:lnTo>
                    <a:pt x="539978" y="0"/>
                  </a:lnTo>
                  <a:close/>
                </a:path>
                <a:path w="3392804" h="7620">
                  <a:moveTo>
                    <a:pt x="588746" y="0"/>
                  </a:moveTo>
                  <a:lnTo>
                    <a:pt x="579589" y="0"/>
                  </a:lnTo>
                  <a:lnTo>
                    <a:pt x="579589" y="7620"/>
                  </a:lnTo>
                  <a:lnTo>
                    <a:pt x="588746" y="7620"/>
                  </a:lnTo>
                  <a:lnTo>
                    <a:pt x="588746" y="0"/>
                  </a:lnTo>
                  <a:close/>
                </a:path>
                <a:path w="3392804" h="7620">
                  <a:moveTo>
                    <a:pt x="636079" y="0"/>
                  </a:moveTo>
                  <a:lnTo>
                    <a:pt x="628370" y="0"/>
                  </a:lnTo>
                  <a:lnTo>
                    <a:pt x="628370" y="7620"/>
                  </a:lnTo>
                  <a:lnTo>
                    <a:pt x="636079" y="7620"/>
                  </a:lnTo>
                  <a:lnTo>
                    <a:pt x="636079" y="0"/>
                  </a:lnTo>
                  <a:close/>
                </a:path>
                <a:path w="3392804" h="7620">
                  <a:moveTo>
                    <a:pt x="684847" y="0"/>
                  </a:moveTo>
                  <a:lnTo>
                    <a:pt x="677227" y="0"/>
                  </a:lnTo>
                  <a:lnTo>
                    <a:pt x="677227" y="7620"/>
                  </a:lnTo>
                  <a:lnTo>
                    <a:pt x="684847" y="7620"/>
                  </a:lnTo>
                  <a:lnTo>
                    <a:pt x="684847" y="0"/>
                  </a:lnTo>
                  <a:close/>
                </a:path>
                <a:path w="3392804" h="7620">
                  <a:moveTo>
                    <a:pt x="733615" y="0"/>
                  </a:moveTo>
                  <a:lnTo>
                    <a:pt x="725995" y="0"/>
                  </a:lnTo>
                  <a:lnTo>
                    <a:pt x="725995" y="7620"/>
                  </a:lnTo>
                  <a:lnTo>
                    <a:pt x="733615" y="7620"/>
                  </a:lnTo>
                  <a:lnTo>
                    <a:pt x="733615" y="0"/>
                  </a:lnTo>
                  <a:close/>
                </a:path>
                <a:path w="3392804" h="7620">
                  <a:moveTo>
                    <a:pt x="782485" y="0"/>
                  </a:moveTo>
                  <a:lnTo>
                    <a:pt x="773341" y="0"/>
                  </a:lnTo>
                  <a:lnTo>
                    <a:pt x="773341" y="7620"/>
                  </a:lnTo>
                  <a:lnTo>
                    <a:pt x="782485" y="7620"/>
                  </a:lnTo>
                  <a:lnTo>
                    <a:pt x="782485" y="0"/>
                  </a:lnTo>
                  <a:close/>
                </a:path>
                <a:path w="3392804" h="7620">
                  <a:moveTo>
                    <a:pt x="829716" y="0"/>
                  </a:moveTo>
                  <a:lnTo>
                    <a:pt x="822109" y="0"/>
                  </a:lnTo>
                  <a:lnTo>
                    <a:pt x="822109" y="7620"/>
                  </a:lnTo>
                  <a:lnTo>
                    <a:pt x="829716" y="7620"/>
                  </a:lnTo>
                  <a:lnTo>
                    <a:pt x="829716" y="0"/>
                  </a:lnTo>
                  <a:close/>
                </a:path>
                <a:path w="3392804" h="7620">
                  <a:moveTo>
                    <a:pt x="878586" y="0"/>
                  </a:moveTo>
                  <a:lnTo>
                    <a:pt x="870966" y="0"/>
                  </a:lnTo>
                  <a:lnTo>
                    <a:pt x="870966" y="7620"/>
                  </a:lnTo>
                  <a:lnTo>
                    <a:pt x="878586" y="7620"/>
                  </a:lnTo>
                  <a:lnTo>
                    <a:pt x="878586" y="0"/>
                  </a:lnTo>
                  <a:close/>
                </a:path>
                <a:path w="3392804" h="7620">
                  <a:moveTo>
                    <a:pt x="927354" y="0"/>
                  </a:moveTo>
                  <a:lnTo>
                    <a:pt x="918210" y="0"/>
                  </a:lnTo>
                  <a:lnTo>
                    <a:pt x="918210" y="7620"/>
                  </a:lnTo>
                  <a:lnTo>
                    <a:pt x="927354" y="7620"/>
                  </a:lnTo>
                  <a:lnTo>
                    <a:pt x="927354" y="0"/>
                  </a:lnTo>
                  <a:close/>
                </a:path>
                <a:path w="3392804" h="7620">
                  <a:moveTo>
                    <a:pt x="974699" y="0"/>
                  </a:moveTo>
                  <a:lnTo>
                    <a:pt x="967079" y="0"/>
                  </a:lnTo>
                  <a:lnTo>
                    <a:pt x="967079" y="7620"/>
                  </a:lnTo>
                  <a:lnTo>
                    <a:pt x="974699" y="7620"/>
                  </a:lnTo>
                  <a:lnTo>
                    <a:pt x="974699" y="0"/>
                  </a:lnTo>
                  <a:close/>
                </a:path>
                <a:path w="3392804" h="7620">
                  <a:moveTo>
                    <a:pt x="1023467" y="0"/>
                  </a:moveTo>
                  <a:lnTo>
                    <a:pt x="1015847" y="0"/>
                  </a:lnTo>
                  <a:lnTo>
                    <a:pt x="1015847" y="7620"/>
                  </a:lnTo>
                  <a:lnTo>
                    <a:pt x="1023467" y="7620"/>
                  </a:lnTo>
                  <a:lnTo>
                    <a:pt x="1023467" y="0"/>
                  </a:lnTo>
                  <a:close/>
                </a:path>
                <a:path w="3392804" h="7620">
                  <a:moveTo>
                    <a:pt x="1072324" y="0"/>
                  </a:moveTo>
                  <a:lnTo>
                    <a:pt x="1063078" y="0"/>
                  </a:lnTo>
                  <a:lnTo>
                    <a:pt x="1063078" y="7620"/>
                  </a:lnTo>
                  <a:lnTo>
                    <a:pt x="1072324" y="7620"/>
                  </a:lnTo>
                  <a:lnTo>
                    <a:pt x="1072324" y="0"/>
                  </a:lnTo>
                  <a:close/>
                </a:path>
                <a:path w="3392804" h="7620">
                  <a:moveTo>
                    <a:pt x="1119568" y="0"/>
                  </a:moveTo>
                  <a:lnTo>
                    <a:pt x="1111948" y="0"/>
                  </a:lnTo>
                  <a:lnTo>
                    <a:pt x="1111948" y="7620"/>
                  </a:lnTo>
                  <a:lnTo>
                    <a:pt x="1119568" y="7620"/>
                  </a:lnTo>
                  <a:lnTo>
                    <a:pt x="1119568" y="0"/>
                  </a:lnTo>
                  <a:close/>
                </a:path>
                <a:path w="3392804" h="7620">
                  <a:moveTo>
                    <a:pt x="1168336" y="0"/>
                  </a:moveTo>
                  <a:lnTo>
                    <a:pt x="1160716" y="0"/>
                  </a:lnTo>
                  <a:lnTo>
                    <a:pt x="1160716" y="7620"/>
                  </a:lnTo>
                  <a:lnTo>
                    <a:pt x="1168336" y="7620"/>
                  </a:lnTo>
                  <a:lnTo>
                    <a:pt x="1168336" y="0"/>
                  </a:lnTo>
                  <a:close/>
                </a:path>
                <a:path w="3392804" h="7620">
                  <a:moveTo>
                    <a:pt x="1217193" y="0"/>
                  </a:moveTo>
                  <a:lnTo>
                    <a:pt x="1209586" y="0"/>
                  </a:lnTo>
                  <a:lnTo>
                    <a:pt x="1209586" y="7620"/>
                  </a:lnTo>
                  <a:lnTo>
                    <a:pt x="1217193" y="7620"/>
                  </a:lnTo>
                  <a:lnTo>
                    <a:pt x="1217193" y="0"/>
                  </a:lnTo>
                  <a:close/>
                </a:path>
                <a:path w="3392804" h="7620">
                  <a:moveTo>
                    <a:pt x="1265974" y="0"/>
                  </a:moveTo>
                  <a:lnTo>
                    <a:pt x="1256830" y="0"/>
                  </a:lnTo>
                  <a:lnTo>
                    <a:pt x="1256830" y="7620"/>
                  </a:lnTo>
                  <a:lnTo>
                    <a:pt x="1265974" y="7620"/>
                  </a:lnTo>
                  <a:lnTo>
                    <a:pt x="1265974" y="0"/>
                  </a:lnTo>
                  <a:close/>
                </a:path>
                <a:path w="3392804" h="7620">
                  <a:moveTo>
                    <a:pt x="1313307" y="0"/>
                  </a:moveTo>
                  <a:lnTo>
                    <a:pt x="1305687" y="0"/>
                  </a:lnTo>
                  <a:lnTo>
                    <a:pt x="1305687" y="7620"/>
                  </a:lnTo>
                  <a:lnTo>
                    <a:pt x="1313307" y="7620"/>
                  </a:lnTo>
                  <a:lnTo>
                    <a:pt x="1313307" y="0"/>
                  </a:lnTo>
                  <a:close/>
                </a:path>
                <a:path w="3392804" h="7620">
                  <a:moveTo>
                    <a:pt x="1362075" y="0"/>
                  </a:moveTo>
                  <a:lnTo>
                    <a:pt x="1354455" y="0"/>
                  </a:lnTo>
                  <a:lnTo>
                    <a:pt x="1354455" y="7620"/>
                  </a:lnTo>
                  <a:lnTo>
                    <a:pt x="1362075" y="7620"/>
                  </a:lnTo>
                  <a:lnTo>
                    <a:pt x="1362075" y="0"/>
                  </a:lnTo>
                  <a:close/>
                </a:path>
                <a:path w="3392804" h="7620">
                  <a:moveTo>
                    <a:pt x="1410944" y="0"/>
                  </a:moveTo>
                  <a:lnTo>
                    <a:pt x="1401787" y="0"/>
                  </a:lnTo>
                  <a:lnTo>
                    <a:pt x="1401787" y="7620"/>
                  </a:lnTo>
                  <a:lnTo>
                    <a:pt x="1410944" y="7620"/>
                  </a:lnTo>
                  <a:lnTo>
                    <a:pt x="1410944" y="0"/>
                  </a:lnTo>
                  <a:close/>
                </a:path>
                <a:path w="3392804" h="7620">
                  <a:moveTo>
                    <a:pt x="1458188" y="0"/>
                  </a:moveTo>
                  <a:lnTo>
                    <a:pt x="1450555" y="0"/>
                  </a:lnTo>
                  <a:lnTo>
                    <a:pt x="1450555" y="7620"/>
                  </a:lnTo>
                  <a:lnTo>
                    <a:pt x="1458188" y="7620"/>
                  </a:lnTo>
                  <a:lnTo>
                    <a:pt x="1458188" y="0"/>
                  </a:lnTo>
                  <a:close/>
                </a:path>
                <a:path w="3392804" h="7620">
                  <a:moveTo>
                    <a:pt x="1506956" y="0"/>
                  </a:moveTo>
                  <a:lnTo>
                    <a:pt x="1499336" y="0"/>
                  </a:lnTo>
                  <a:lnTo>
                    <a:pt x="1499336" y="7620"/>
                  </a:lnTo>
                  <a:lnTo>
                    <a:pt x="1506956" y="7620"/>
                  </a:lnTo>
                  <a:lnTo>
                    <a:pt x="1506956" y="0"/>
                  </a:lnTo>
                  <a:close/>
                </a:path>
                <a:path w="3392804" h="7620">
                  <a:moveTo>
                    <a:pt x="1555813" y="0"/>
                  </a:moveTo>
                  <a:lnTo>
                    <a:pt x="1546669" y="0"/>
                  </a:lnTo>
                  <a:lnTo>
                    <a:pt x="1546669" y="7620"/>
                  </a:lnTo>
                  <a:lnTo>
                    <a:pt x="1555813" y="7620"/>
                  </a:lnTo>
                  <a:lnTo>
                    <a:pt x="1555813" y="0"/>
                  </a:lnTo>
                  <a:close/>
                </a:path>
                <a:path w="3392804" h="7620">
                  <a:moveTo>
                    <a:pt x="1603057" y="0"/>
                  </a:moveTo>
                  <a:lnTo>
                    <a:pt x="1595437" y="0"/>
                  </a:lnTo>
                  <a:lnTo>
                    <a:pt x="1595437" y="7620"/>
                  </a:lnTo>
                  <a:lnTo>
                    <a:pt x="1603057" y="7620"/>
                  </a:lnTo>
                  <a:lnTo>
                    <a:pt x="1603057" y="0"/>
                  </a:lnTo>
                  <a:close/>
                </a:path>
                <a:path w="3392804" h="7620">
                  <a:moveTo>
                    <a:pt x="1651927" y="0"/>
                  </a:moveTo>
                  <a:lnTo>
                    <a:pt x="1644307" y="0"/>
                  </a:lnTo>
                  <a:lnTo>
                    <a:pt x="1644307" y="7620"/>
                  </a:lnTo>
                  <a:lnTo>
                    <a:pt x="1651927" y="7620"/>
                  </a:lnTo>
                  <a:lnTo>
                    <a:pt x="1651927" y="0"/>
                  </a:lnTo>
                  <a:close/>
                </a:path>
                <a:path w="3392804" h="7620">
                  <a:moveTo>
                    <a:pt x="1700695" y="0"/>
                  </a:moveTo>
                  <a:lnTo>
                    <a:pt x="1693075" y="0"/>
                  </a:lnTo>
                  <a:lnTo>
                    <a:pt x="1693075" y="7620"/>
                  </a:lnTo>
                  <a:lnTo>
                    <a:pt x="1700695" y="7620"/>
                  </a:lnTo>
                  <a:lnTo>
                    <a:pt x="1700695" y="0"/>
                  </a:lnTo>
                  <a:close/>
                </a:path>
                <a:path w="3392804" h="7620">
                  <a:moveTo>
                    <a:pt x="1749552" y="0"/>
                  </a:moveTo>
                  <a:lnTo>
                    <a:pt x="1740408" y="0"/>
                  </a:lnTo>
                  <a:lnTo>
                    <a:pt x="1740408" y="7620"/>
                  </a:lnTo>
                  <a:lnTo>
                    <a:pt x="1749552" y="7620"/>
                  </a:lnTo>
                  <a:lnTo>
                    <a:pt x="1749552" y="0"/>
                  </a:lnTo>
                  <a:close/>
                </a:path>
                <a:path w="3392804" h="7620">
                  <a:moveTo>
                    <a:pt x="1796796" y="0"/>
                  </a:moveTo>
                  <a:lnTo>
                    <a:pt x="1789176" y="0"/>
                  </a:lnTo>
                  <a:lnTo>
                    <a:pt x="1789176" y="7620"/>
                  </a:lnTo>
                  <a:lnTo>
                    <a:pt x="1796796" y="7620"/>
                  </a:lnTo>
                  <a:lnTo>
                    <a:pt x="1796796" y="0"/>
                  </a:lnTo>
                  <a:close/>
                </a:path>
                <a:path w="3392804" h="7620">
                  <a:moveTo>
                    <a:pt x="1845665" y="0"/>
                  </a:moveTo>
                  <a:lnTo>
                    <a:pt x="1837944" y="0"/>
                  </a:lnTo>
                  <a:lnTo>
                    <a:pt x="1837944" y="7620"/>
                  </a:lnTo>
                  <a:lnTo>
                    <a:pt x="1845665" y="7620"/>
                  </a:lnTo>
                  <a:lnTo>
                    <a:pt x="1845665" y="0"/>
                  </a:lnTo>
                  <a:close/>
                </a:path>
                <a:path w="3392804" h="7620">
                  <a:moveTo>
                    <a:pt x="1894433" y="0"/>
                  </a:moveTo>
                  <a:lnTo>
                    <a:pt x="1885289" y="0"/>
                  </a:lnTo>
                  <a:lnTo>
                    <a:pt x="1885289" y="7620"/>
                  </a:lnTo>
                  <a:lnTo>
                    <a:pt x="1894433" y="7620"/>
                  </a:lnTo>
                  <a:lnTo>
                    <a:pt x="1894433" y="0"/>
                  </a:lnTo>
                  <a:close/>
                </a:path>
                <a:path w="3392804" h="7620">
                  <a:moveTo>
                    <a:pt x="1941664" y="0"/>
                  </a:moveTo>
                  <a:lnTo>
                    <a:pt x="1934057" y="0"/>
                  </a:lnTo>
                  <a:lnTo>
                    <a:pt x="1934057" y="7620"/>
                  </a:lnTo>
                  <a:lnTo>
                    <a:pt x="1941664" y="7620"/>
                  </a:lnTo>
                  <a:lnTo>
                    <a:pt x="1941664" y="0"/>
                  </a:lnTo>
                  <a:close/>
                </a:path>
                <a:path w="3392804" h="7620">
                  <a:moveTo>
                    <a:pt x="1990534" y="0"/>
                  </a:moveTo>
                  <a:lnTo>
                    <a:pt x="1982914" y="0"/>
                  </a:lnTo>
                  <a:lnTo>
                    <a:pt x="1982914" y="7620"/>
                  </a:lnTo>
                  <a:lnTo>
                    <a:pt x="1990534" y="7620"/>
                  </a:lnTo>
                  <a:lnTo>
                    <a:pt x="1990534" y="0"/>
                  </a:lnTo>
                  <a:close/>
                </a:path>
                <a:path w="3392804" h="7620">
                  <a:moveTo>
                    <a:pt x="2039302" y="0"/>
                  </a:moveTo>
                  <a:lnTo>
                    <a:pt x="2030158" y="0"/>
                  </a:lnTo>
                  <a:lnTo>
                    <a:pt x="2030158" y="7620"/>
                  </a:lnTo>
                  <a:lnTo>
                    <a:pt x="2039302" y="7620"/>
                  </a:lnTo>
                  <a:lnTo>
                    <a:pt x="2039302" y="0"/>
                  </a:lnTo>
                  <a:close/>
                </a:path>
                <a:path w="3392804" h="7620">
                  <a:moveTo>
                    <a:pt x="2086648" y="0"/>
                  </a:moveTo>
                  <a:lnTo>
                    <a:pt x="2079028" y="0"/>
                  </a:lnTo>
                  <a:lnTo>
                    <a:pt x="2079028" y="7620"/>
                  </a:lnTo>
                  <a:lnTo>
                    <a:pt x="2086648" y="7620"/>
                  </a:lnTo>
                  <a:lnTo>
                    <a:pt x="2086648" y="0"/>
                  </a:lnTo>
                  <a:close/>
                </a:path>
                <a:path w="3392804" h="7620">
                  <a:moveTo>
                    <a:pt x="2135416" y="0"/>
                  </a:moveTo>
                  <a:lnTo>
                    <a:pt x="2127796" y="0"/>
                  </a:lnTo>
                  <a:lnTo>
                    <a:pt x="2127796" y="7620"/>
                  </a:lnTo>
                  <a:lnTo>
                    <a:pt x="2135416" y="7620"/>
                  </a:lnTo>
                  <a:lnTo>
                    <a:pt x="2135416" y="0"/>
                  </a:lnTo>
                  <a:close/>
                </a:path>
                <a:path w="3392804" h="7620">
                  <a:moveTo>
                    <a:pt x="2184273" y="0"/>
                  </a:moveTo>
                  <a:lnTo>
                    <a:pt x="2176653" y="0"/>
                  </a:lnTo>
                  <a:lnTo>
                    <a:pt x="2176653" y="7620"/>
                  </a:lnTo>
                  <a:lnTo>
                    <a:pt x="2184273" y="7620"/>
                  </a:lnTo>
                  <a:lnTo>
                    <a:pt x="2184273" y="0"/>
                  </a:lnTo>
                  <a:close/>
                </a:path>
                <a:path w="3392804" h="7620">
                  <a:moveTo>
                    <a:pt x="2233041" y="0"/>
                  </a:moveTo>
                  <a:lnTo>
                    <a:pt x="2223897" y="0"/>
                  </a:lnTo>
                  <a:lnTo>
                    <a:pt x="2223897" y="7620"/>
                  </a:lnTo>
                  <a:lnTo>
                    <a:pt x="2233041" y="7620"/>
                  </a:lnTo>
                  <a:lnTo>
                    <a:pt x="2233041" y="0"/>
                  </a:lnTo>
                  <a:close/>
                </a:path>
                <a:path w="3392804" h="7620">
                  <a:moveTo>
                    <a:pt x="2280386" y="0"/>
                  </a:moveTo>
                  <a:lnTo>
                    <a:pt x="2272665" y="0"/>
                  </a:lnTo>
                  <a:lnTo>
                    <a:pt x="2272665" y="7620"/>
                  </a:lnTo>
                  <a:lnTo>
                    <a:pt x="2280386" y="7620"/>
                  </a:lnTo>
                  <a:lnTo>
                    <a:pt x="2280386" y="0"/>
                  </a:lnTo>
                  <a:close/>
                </a:path>
                <a:path w="3392804" h="7620">
                  <a:moveTo>
                    <a:pt x="2329154" y="0"/>
                  </a:moveTo>
                  <a:lnTo>
                    <a:pt x="2321522" y="0"/>
                  </a:lnTo>
                  <a:lnTo>
                    <a:pt x="2321522" y="7620"/>
                  </a:lnTo>
                  <a:lnTo>
                    <a:pt x="2329154" y="7620"/>
                  </a:lnTo>
                  <a:lnTo>
                    <a:pt x="2329154" y="0"/>
                  </a:lnTo>
                  <a:close/>
                </a:path>
                <a:path w="3392804" h="7620">
                  <a:moveTo>
                    <a:pt x="2377922" y="0"/>
                  </a:moveTo>
                  <a:lnTo>
                    <a:pt x="2368778" y="0"/>
                  </a:lnTo>
                  <a:lnTo>
                    <a:pt x="2368778" y="7620"/>
                  </a:lnTo>
                  <a:lnTo>
                    <a:pt x="2377922" y="7620"/>
                  </a:lnTo>
                  <a:lnTo>
                    <a:pt x="2377922" y="0"/>
                  </a:lnTo>
                  <a:close/>
                </a:path>
                <a:path w="3392804" h="7620">
                  <a:moveTo>
                    <a:pt x="2425255" y="0"/>
                  </a:moveTo>
                  <a:lnTo>
                    <a:pt x="2417635" y="0"/>
                  </a:lnTo>
                  <a:lnTo>
                    <a:pt x="2417635" y="7620"/>
                  </a:lnTo>
                  <a:lnTo>
                    <a:pt x="2425255" y="7620"/>
                  </a:lnTo>
                  <a:lnTo>
                    <a:pt x="2425255" y="0"/>
                  </a:lnTo>
                  <a:close/>
                </a:path>
                <a:path w="3392804" h="7620">
                  <a:moveTo>
                    <a:pt x="2474023" y="0"/>
                  </a:moveTo>
                  <a:lnTo>
                    <a:pt x="2466403" y="0"/>
                  </a:lnTo>
                  <a:lnTo>
                    <a:pt x="2466403" y="7620"/>
                  </a:lnTo>
                  <a:lnTo>
                    <a:pt x="2474023" y="7620"/>
                  </a:lnTo>
                  <a:lnTo>
                    <a:pt x="2474023" y="0"/>
                  </a:lnTo>
                  <a:close/>
                </a:path>
                <a:path w="3392804" h="7620">
                  <a:moveTo>
                    <a:pt x="2522893" y="0"/>
                  </a:moveTo>
                  <a:lnTo>
                    <a:pt x="2513749" y="0"/>
                  </a:lnTo>
                  <a:lnTo>
                    <a:pt x="2513749" y="7620"/>
                  </a:lnTo>
                  <a:lnTo>
                    <a:pt x="2522893" y="7620"/>
                  </a:lnTo>
                  <a:lnTo>
                    <a:pt x="2522893" y="0"/>
                  </a:lnTo>
                  <a:close/>
                </a:path>
                <a:path w="3392804" h="7620">
                  <a:moveTo>
                    <a:pt x="2570137" y="0"/>
                  </a:moveTo>
                  <a:lnTo>
                    <a:pt x="2562517" y="0"/>
                  </a:lnTo>
                  <a:lnTo>
                    <a:pt x="2562517" y="7620"/>
                  </a:lnTo>
                  <a:lnTo>
                    <a:pt x="2570137" y="7620"/>
                  </a:lnTo>
                  <a:lnTo>
                    <a:pt x="2570137" y="0"/>
                  </a:lnTo>
                  <a:close/>
                </a:path>
                <a:path w="3392804" h="7620">
                  <a:moveTo>
                    <a:pt x="2618994" y="0"/>
                  </a:moveTo>
                  <a:lnTo>
                    <a:pt x="2611374" y="0"/>
                  </a:lnTo>
                  <a:lnTo>
                    <a:pt x="2611374" y="7620"/>
                  </a:lnTo>
                  <a:lnTo>
                    <a:pt x="2618994" y="7620"/>
                  </a:lnTo>
                  <a:lnTo>
                    <a:pt x="2618994" y="0"/>
                  </a:lnTo>
                  <a:close/>
                </a:path>
                <a:path w="3392804" h="7620">
                  <a:moveTo>
                    <a:pt x="2667762" y="0"/>
                  </a:moveTo>
                  <a:lnTo>
                    <a:pt x="2660142" y="0"/>
                  </a:lnTo>
                  <a:lnTo>
                    <a:pt x="2660142" y="7620"/>
                  </a:lnTo>
                  <a:lnTo>
                    <a:pt x="2667762" y="7620"/>
                  </a:lnTo>
                  <a:lnTo>
                    <a:pt x="2667762" y="0"/>
                  </a:lnTo>
                  <a:close/>
                </a:path>
                <a:path w="3392804" h="7620">
                  <a:moveTo>
                    <a:pt x="2716530" y="0"/>
                  </a:moveTo>
                  <a:lnTo>
                    <a:pt x="2707386" y="0"/>
                  </a:lnTo>
                  <a:lnTo>
                    <a:pt x="2707386" y="7620"/>
                  </a:lnTo>
                  <a:lnTo>
                    <a:pt x="2716530" y="7620"/>
                  </a:lnTo>
                  <a:lnTo>
                    <a:pt x="2716530" y="0"/>
                  </a:lnTo>
                  <a:close/>
                </a:path>
                <a:path w="3392804" h="7620">
                  <a:moveTo>
                    <a:pt x="2763875" y="0"/>
                  </a:moveTo>
                  <a:lnTo>
                    <a:pt x="2756255" y="0"/>
                  </a:lnTo>
                  <a:lnTo>
                    <a:pt x="2756255" y="7620"/>
                  </a:lnTo>
                  <a:lnTo>
                    <a:pt x="2763875" y="7620"/>
                  </a:lnTo>
                  <a:lnTo>
                    <a:pt x="2763875" y="0"/>
                  </a:lnTo>
                  <a:close/>
                </a:path>
                <a:path w="3392804" h="7620">
                  <a:moveTo>
                    <a:pt x="2812631" y="0"/>
                  </a:moveTo>
                  <a:lnTo>
                    <a:pt x="2805023" y="0"/>
                  </a:lnTo>
                  <a:lnTo>
                    <a:pt x="2805023" y="7620"/>
                  </a:lnTo>
                  <a:lnTo>
                    <a:pt x="2812631" y="7620"/>
                  </a:lnTo>
                  <a:lnTo>
                    <a:pt x="2812631" y="0"/>
                  </a:lnTo>
                  <a:close/>
                </a:path>
                <a:path w="3392804" h="7620">
                  <a:moveTo>
                    <a:pt x="2861500" y="0"/>
                  </a:moveTo>
                  <a:lnTo>
                    <a:pt x="2852356" y="0"/>
                  </a:lnTo>
                  <a:lnTo>
                    <a:pt x="2852356" y="7620"/>
                  </a:lnTo>
                  <a:lnTo>
                    <a:pt x="2861500" y="7620"/>
                  </a:lnTo>
                  <a:lnTo>
                    <a:pt x="2861500" y="0"/>
                  </a:lnTo>
                  <a:close/>
                </a:path>
                <a:path w="3392804" h="7620">
                  <a:moveTo>
                    <a:pt x="2908744" y="0"/>
                  </a:moveTo>
                  <a:lnTo>
                    <a:pt x="2901124" y="0"/>
                  </a:lnTo>
                  <a:lnTo>
                    <a:pt x="2901124" y="7620"/>
                  </a:lnTo>
                  <a:lnTo>
                    <a:pt x="2908744" y="7620"/>
                  </a:lnTo>
                  <a:lnTo>
                    <a:pt x="2908744" y="0"/>
                  </a:lnTo>
                  <a:close/>
                </a:path>
                <a:path w="3392804" h="7620">
                  <a:moveTo>
                    <a:pt x="2957614" y="0"/>
                  </a:moveTo>
                  <a:lnTo>
                    <a:pt x="2949994" y="0"/>
                  </a:lnTo>
                  <a:lnTo>
                    <a:pt x="2949994" y="7620"/>
                  </a:lnTo>
                  <a:lnTo>
                    <a:pt x="2957614" y="7620"/>
                  </a:lnTo>
                  <a:lnTo>
                    <a:pt x="2957614" y="0"/>
                  </a:lnTo>
                  <a:close/>
                </a:path>
                <a:path w="3392804" h="7620">
                  <a:moveTo>
                    <a:pt x="3006382" y="0"/>
                  </a:moveTo>
                  <a:lnTo>
                    <a:pt x="2997238" y="0"/>
                  </a:lnTo>
                  <a:lnTo>
                    <a:pt x="2997238" y="7620"/>
                  </a:lnTo>
                  <a:lnTo>
                    <a:pt x="3006382" y="7620"/>
                  </a:lnTo>
                  <a:lnTo>
                    <a:pt x="3006382" y="0"/>
                  </a:lnTo>
                  <a:close/>
                </a:path>
                <a:path w="3392804" h="7620">
                  <a:moveTo>
                    <a:pt x="3053715" y="0"/>
                  </a:moveTo>
                  <a:lnTo>
                    <a:pt x="3045993" y="0"/>
                  </a:lnTo>
                  <a:lnTo>
                    <a:pt x="3045993" y="7620"/>
                  </a:lnTo>
                  <a:lnTo>
                    <a:pt x="3053715" y="7620"/>
                  </a:lnTo>
                  <a:lnTo>
                    <a:pt x="3053715" y="0"/>
                  </a:lnTo>
                  <a:close/>
                </a:path>
                <a:path w="3392804" h="7620">
                  <a:moveTo>
                    <a:pt x="3102483" y="0"/>
                  </a:moveTo>
                  <a:lnTo>
                    <a:pt x="3094863" y="0"/>
                  </a:lnTo>
                  <a:lnTo>
                    <a:pt x="3094863" y="7620"/>
                  </a:lnTo>
                  <a:lnTo>
                    <a:pt x="3102483" y="7620"/>
                  </a:lnTo>
                  <a:lnTo>
                    <a:pt x="3102483" y="0"/>
                  </a:lnTo>
                  <a:close/>
                </a:path>
                <a:path w="3392804" h="7620">
                  <a:moveTo>
                    <a:pt x="3151251" y="0"/>
                  </a:moveTo>
                  <a:lnTo>
                    <a:pt x="3143631" y="0"/>
                  </a:lnTo>
                  <a:lnTo>
                    <a:pt x="3143631" y="7620"/>
                  </a:lnTo>
                  <a:lnTo>
                    <a:pt x="3151251" y="7620"/>
                  </a:lnTo>
                  <a:lnTo>
                    <a:pt x="3151251" y="0"/>
                  </a:lnTo>
                  <a:close/>
                </a:path>
                <a:path w="3392804" h="7620">
                  <a:moveTo>
                    <a:pt x="3200120" y="0"/>
                  </a:moveTo>
                  <a:lnTo>
                    <a:pt x="3190976" y="0"/>
                  </a:lnTo>
                  <a:lnTo>
                    <a:pt x="3190976" y="7620"/>
                  </a:lnTo>
                  <a:lnTo>
                    <a:pt x="3200120" y="7620"/>
                  </a:lnTo>
                  <a:lnTo>
                    <a:pt x="3200120" y="0"/>
                  </a:lnTo>
                  <a:close/>
                </a:path>
                <a:path w="3392804" h="7620">
                  <a:moveTo>
                    <a:pt x="3247364" y="0"/>
                  </a:moveTo>
                  <a:lnTo>
                    <a:pt x="3239744" y="0"/>
                  </a:lnTo>
                  <a:lnTo>
                    <a:pt x="3239744" y="7620"/>
                  </a:lnTo>
                  <a:lnTo>
                    <a:pt x="3247364" y="7620"/>
                  </a:lnTo>
                  <a:lnTo>
                    <a:pt x="3247364" y="0"/>
                  </a:lnTo>
                  <a:close/>
                </a:path>
                <a:path w="3392804" h="7620">
                  <a:moveTo>
                    <a:pt x="3296221" y="0"/>
                  </a:moveTo>
                  <a:lnTo>
                    <a:pt x="3288601" y="0"/>
                  </a:lnTo>
                  <a:lnTo>
                    <a:pt x="3288601" y="7620"/>
                  </a:lnTo>
                  <a:lnTo>
                    <a:pt x="3296221" y="7620"/>
                  </a:lnTo>
                  <a:lnTo>
                    <a:pt x="3296221" y="0"/>
                  </a:lnTo>
                  <a:close/>
                </a:path>
                <a:path w="3392804" h="7620">
                  <a:moveTo>
                    <a:pt x="3344989" y="0"/>
                  </a:moveTo>
                  <a:lnTo>
                    <a:pt x="3335845" y="0"/>
                  </a:lnTo>
                  <a:lnTo>
                    <a:pt x="3335845" y="7620"/>
                  </a:lnTo>
                  <a:lnTo>
                    <a:pt x="3344989" y="7620"/>
                  </a:lnTo>
                  <a:lnTo>
                    <a:pt x="3344989" y="0"/>
                  </a:lnTo>
                  <a:close/>
                </a:path>
                <a:path w="3392804" h="7620">
                  <a:moveTo>
                    <a:pt x="3392335" y="0"/>
                  </a:moveTo>
                  <a:lnTo>
                    <a:pt x="3384702" y="0"/>
                  </a:lnTo>
                  <a:lnTo>
                    <a:pt x="3384702" y="7620"/>
                  </a:lnTo>
                  <a:lnTo>
                    <a:pt x="3392335" y="7620"/>
                  </a:lnTo>
                  <a:lnTo>
                    <a:pt x="3392335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60" name="object 60"/>
            <p:cNvSpPr/>
            <p:nvPr/>
          </p:nvSpPr>
          <p:spPr>
            <a:xfrm>
              <a:off x="7969745" y="5340680"/>
              <a:ext cx="1652270" cy="7620"/>
            </a:xfrm>
            <a:custGeom>
              <a:avLst/>
              <a:gdLst/>
              <a:ahLst/>
              <a:cxnLst/>
              <a:rect l="l" t="t" r="r" b="b"/>
              <a:pathLst>
                <a:path w="1652270" h="7620">
                  <a:moveTo>
                    <a:pt x="7632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32" y="7620"/>
                  </a:lnTo>
                  <a:lnTo>
                    <a:pt x="7632" y="0"/>
                  </a:lnTo>
                  <a:close/>
                </a:path>
                <a:path w="1652270" h="7620">
                  <a:moveTo>
                    <a:pt x="56400" y="0"/>
                  </a:moveTo>
                  <a:lnTo>
                    <a:pt x="48780" y="0"/>
                  </a:lnTo>
                  <a:lnTo>
                    <a:pt x="48780" y="7620"/>
                  </a:lnTo>
                  <a:lnTo>
                    <a:pt x="56400" y="7620"/>
                  </a:lnTo>
                  <a:lnTo>
                    <a:pt x="56400" y="0"/>
                  </a:lnTo>
                  <a:close/>
                </a:path>
                <a:path w="1652270" h="7620">
                  <a:moveTo>
                    <a:pt x="105257" y="0"/>
                  </a:moveTo>
                  <a:lnTo>
                    <a:pt x="96024" y="0"/>
                  </a:lnTo>
                  <a:lnTo>
                    <a:pt x="96024" y="7620"/>
                  </a:lnTo>
                  <a:lnTo>
                    <a:pt x="105257" y="7620"/>
                  </a:lnTo>
                  <a:lnTo>
                    <a:pt x="105257" y="0"/>
                  </a:lnTo>
                  <a:close/>
                </a:path>
                <a:path w="1652270" h="7620">
                  <a:moveTo>
                    <a:pt x="152501" y="0"/>
                  </a:moveTo>
                  <a:lnTo>
                    <a:pt x="144881" y="0"/>
                  </a:lnTo>
                  <a:lnTo>
                    <a:pt x="144881" y="7620"/>
                  </a:lnTo>
                  <a:lnTo>
                    <a:pt x="152501" y="7620"/>
                  </a:lnTo>
                  <a:lnTo>
                    <a:pt x="152501" y="0"/>
                  </a:lnTo>
                  <a:close/>
                </a:path>
                <a:path w="1652270" h="7620">
                  <a:moveTo>
                    <a:pt x="201269" y="0"/>
                  </a:moveTo>
                  <a:lnTo>
                    <a:pt x="193649" y="0"/>
                  </a:lnTo>
                  <a:lnTo>
                    <a:pt x="193649" y="7620"/>
                  </a:lnTo>
                  <a:lnTo>
                    <a:pt x="201269" y="7620"/>
                  </a:lnTo>
                  <a:lnTo>
                    <a:pt x="201269" y="0"/>
                  </a:lnTo>
                  <a:close/>
                </a:path>
                <a:path w="1652270" h="7620">
                  <a:moveTo>
                    <a:pt x="250139" y="0"/>
                  </a:moveTo>
                  <a:lnTo>
                    <a:pt x="242519" y="0"/>
                  </a:lnTo>
                  <a:lnTo>
                    <a:pt x="242519" y="7620"/>
                  </a:lnTo>
                  <a:lnTo>
                    <a:pt x="250139" y="7620"/>
                  </a:lnTo>
                  <a:lnTo>
                    <a:pt x="250139" y="0"/>
                  </a:lnTo>
                  <a:close/>
                </a:path>
                <a:path w="1652270" h="7620">
                  <a:moveTo>
                    <a:pt x="297383" y="0"/>
                  </a:moveTo>
                  <a:lnTo>
                    <a:pt x="289763" y="0"/>
                  </a:lnTo>
                  <a:lnTo>
                    <a:pt x="289763" y="7620"/>
                  </a:lnTo>
                  <a:lnTo>
                    <a:pt x="297383" y="7620"/>
                  </a:lnTo>
                  <a:lnTo>
                    <a:pt x="297383" y="0"/>
                  </a:lnTo>
                  <a:close/>
                </a:path>
                <a:path w="1652270" h="7620">
                  <a:moveTo>
                    <a:pt x="346240" y="0"/>
                  </a:moveTo>
                  <a:lnTo>
                    <a:pt x="338620" y="0"/>
                  </a:lnTo>
                  <a:lnTo>
                    <a:pt x="338620" y="7620"/>
                  </a:lnTo>
                  <a:lnTo>
                    <a:pt x="346240" y="7620"/>
                  </a:lnTo>
                  <a:lnTo>
                    <a:pt x="346240" y="0"/>
                  </a:lnTo>
                  <a:close/>
                </a:path>
                <a:path w="1652270" h="7620">
                  <a:moveTo>
                    <a:pt x="395008" y="0"/>
                  </a:moveTo>
                  <a:lnTo>
                    <a:pt x="387388" y="0"/>
                  </a:lnTo>
                  <a:lnTo>
                    <a:pt x="387388" y="7620"/>
                  </a:lnTo>
                  <a:lnTo>
                    <a:pt x="395008" y="7620"/>
                  </a:lnTo>
                  <a:lnTo>
                    <a:pt x="395008" y="0"/>
                  </a:lnTo>
                  <a:close/>
                </a:path>
                <a:path w="1652270" h="7620">
                  <a:moveTo>
                    <a:pt x="443877" y="0"/>
                  </a:moveTo>
                  <a:lnTo>
                    <a:pt x="434733" y="0"/>
                  </a:lnTo>
                  <a:lnTo>
                    <a:pt x="434733" y="7620"/>
                  </a:lnTo>
                  <a:lnTo>
                    <a:pt x="443877" y="7620"/>
                  </a:lnTo>
                  <a:lnTo>
                    <a:pt x="443877" y="0"/>
                  </a:lnTo>
                  <a:close/>
                </a:path>
                <a:path w="1652270" h="7620">
                  <a:moveTo>
                    <a:pt x="491121" y="0"/>
                  </a:moveTo>
                  <a:lnTo>
                    <a:pt x="483501" y="0"/>
                  </a:lnTo>
                  <a:lnTo>
                    <a:pt x="483501" y="7620"/>
                  </a:lnTo>
                  <a:lnTo>
                    <a:pt x="491121" y="7620"/>
                  </a:lnTo>
                  <a:lnTo>
                    <a:pt x="491121" y="0"/>
                  </a:lnTo>
                  <a:close/>
                </a:path>
                <a:path w="1652270" h="7620">
                  <a:moveTo>
                    <a:pt x="539889" y="0"/>
                  </a:moveTo>
                  <a:lnTo>
                    <a:pt x="532269" y="0"/>
                  </a:lnTo>
                  <a:lnTo>
                    <a:pt x="532269" y="7620"/>
                  </a:lnTo>
                  <a:lnTo>
                    <a:pt x="539889" y="7620"/>
                  </a:lnTo>
                  <a:lnTo>
                    <a:pt x="539889" y="0"/>
                  </a:lnTo>
                  <a:close/>
                </a:path>
                <a:path w="1652270" h="7620">
                  <a:moveTo>
                    <a:pt x="588746" y="0"/>
                  </a:moveTo>
                  <a:lnTo>
                    <a:pt x="579602" y="0"/>
                  </a:lnTo>
                  <a:lnTo>
                    <a:pt x="579602" y="7620"/>
                  </a:lnTo>
                  <a:lnTo>
                    <a:pt x="588746" y="7620"/>
                  </a:lnTo>
                  <a:lnTo>
                    <a:pt x="588746" y="0"/>
                  </a:lnTo>
                  <a:close/>
                </a:path>
                <a:path w="1652270" h="7620">
                  <a:moveTo>
                    <a:pt x="635990" y="0"/>
                  </a:moveTo>
                  <a:lnTo>
                    <a:pt x="628370" y="0"/>
                  </a:lnTo>
                  <a:lnTo>
                    <a:pt x="628370" y="7620"/>
                  </a:lnTo>
                  <a:lnTo>
                    <a:pt x="635990" y="7620"/>
                  </a:lnTo>
                  <a:lnTo>
                    <a:pt x="635990" y="0"/>
                  </a:lnTo>
                  <a:close/>
                </a:path>
                <a:path w="1652270" h="7620">
                  <a:moveTo>
                    <a:pt x="684860" y="0"/>
                  </a:moveTo>
                  <a:lnTo>
                    <a:pt x="677240" y="0"/>
                  </a:lnTo>
                  <a:lnTo>
                    <a:pt x="677240" y="7620"/>
                  </a:lnTo>
                  <a:lnTo>
                    <a:pt x="684860" y="7620"/>
                  </a:lnTo>
                  <a:lnTo>
                    <a:pt x="684860" y="0"/>
                  </a:lnTo>
                  <a:close/>
                </a:path>
                <a:path w="1652270" h="7620">
                  <a:moveTo>
                    <a:pt x="733628" y="0"/>
                  </a:moveTo>
                  <a:lnTo>
                    <a:pt x="726008" y="0"/>
                  </a:lnTo>
                  <a:lnTo>
                    <a:pt x="726008" y="7620"/>
                  </a:lnTo>
                  <a:lnTo>
                    <a:pt x="733628" y="7620"/>
                  </a:lnTo>
                  <a:lnTo>
                    <a:pt x="733628" y="0"/>
                  </a:lnTo>
                  <a:close/>
                </a:path>
                <a:path w="1652270" h="7620">
                  <a:moveTo>
                    <a:pt x="780961" y="0"/>
                  </a:moveTo>
                  <a:lnTo>
                    <a:pt x="773341" y="0"/>
                  </a:lnTo>
                  <a:lnTo>
                    <a:pt x="773341" y="7620"/>
                  </a:lnTo>
                  <a:lnTo>
                    <a:pt x="780961" y="7620"/>
                  </a:lnTo>
                  <a:lnTo>
                    <a:pt x="780961" y="0"/>
                  </a:lnTo>
                  <a:close/>
                </a:path>
                <a:path w="1652270" h="7620">
                  <a:moveTo>
                    <a:pt x="829729" y="0"/>
                  </a:moveTo>
                  <a:lnTo>
                    <a:pt x="822109" y="0"/>
                  </a:lnTo>
                  <a:lnTo>
                    <a:pt x="822109" y="7620"/>
                  </a:lnTo>
                  <a:lnTo>
                    <a:pt x="829729" y="7620"/>
                  </a:lnTo>
                  <a:lnTo>
                    <a:pt x="829729" y="0"/>
                  </a:lnTo>
                  <a:close/>
                </a:path>
                <a:path w="1652270" h="7620">
                  <a:moveTo>
                    <a:pt x="878598" y="0"/>
                  </a:moveTo>
                  <a:lnTo>
                    <a:pt x="870877" y="0"/>
                  </a:lnTo>
                  <a:lnTo>
                    <a:pt x="870877" y="7620"/>
                  </a:lnTo>
                  <a:lnTo>
                    <a:pt x="878598" y="7620"/>
                  </a:lnTo>
                  <a:lnTo>
                    <a:pt x="878598" y="0"/>
                  </a:lnTo>
                  <a:close/>
                </a:path>
                <a:path w="1652270" h="7620">
                  <a:moveTo>
                    <a:pt x="927366" y="0"/>
                  </a:moveTo>
                  <a:lnTo>
                    <a:pt x="918222" y="0"/>
                  </a:lnTo>
                  <a:lnTo>
                    <a:pt x="918222" y="7620"/>
                  </a:lnTo>
                  <a:lnTo>
                    <a:pt x="927366" y="7620"/>
                  </a:lnTo>
                  <a:lnTo>
                    <a:pt x="927366" y="0"/>
                  </a:lnTo>
                  <a:close/>
                </a:path>
                <a:path w="1652270" h="7620">
                  <a:moveTo>
                    <a:pt x="974610" y="0"/>
                  </a:moveTo>
                  <a:lnTo>
                    <a:pt x="966990" y="0"/>
                  </a:lnTo>
                  <a:lnTo>
                    <a:pt x="966990" y="7620"/>
                  </a:lnTo>
                  <a:lnTo>
                    <a:pt x="974610" y="7620"/>
                  </a:lnTo>
                  <a:lnTo>
                    <a:pt x="974610" y="0"/>
                  </a:lnTo>
                  <a:close/>
                </a:path>
                <a:path w="1652270" h="7620">
                  <a:moveTo>
                    <a:pt x="1023467" y="0"/>
                  </a:moveTo>
                  <a:lnTo>
                    <a:pt x="1015847" y="0"/>
                  </a:lnTo>
                  <a:lnTo>
                    <a:pt x="1015847" y="7620"/>
                  </a:lnTo>
                  <a:lnTo>
                    <a:pt x="1023467" y="7620"/>
                  </a:lnTo>
                  <a:lnTo>
                    <a:pt x="1023467" y="0"/>
                  </a:lnTo>
                  <a:close/>
                </a:path>
                <a:path w="1652270" h="7620">
                  <a:moveTo>
                    <a:pt x="1072235" y="0"/>
                  </a:moveTo>
                  <a:lnTo>
                    <a:pt x="1063091" y="0"/>
                  </a:lnTo>
                  <a:lnTo>
                    <a:pt x="1063091" y="7620"/>
                  </a:lnTo>
                  <a:lnTo>
                    <a:pt x="1072235" y="7620"/>
                  </a:lnTo>
                  <a:lnTo>
                    <a:pt x="1072235" y="0"/>
                  </a:lnTo>
                  <a:close/>
                </a:path>
                <a:path w="1652270" h="7620">
                  <a:moveTo>
                    <a:pt x="1119581" y="0"/>
                  </a:moveTo>
                  <a:lnTo>
                    <a:pt x="1111961" y="0"/>
                  </a:lnTo>
                  <a:lnTo>
                    <a:pt x="1111961" y="7620"/>
                  </a:lnTo>
                  <a:lnTo>
                    <a:pt x="1119581" y="7620"/>
                  </a:lnTo>
                  <a:lnTo>
                    <a:pt x="1119581" y="0"/>
                  </a:lnTo>
                  <a:close/>
                </a:path>
                <a:path w="1652270" h="7620">
                  <a:moveTo>
                    <a:pt x="1168349" y="0"/>
                  </a:moveTo>
                  <a:lnTo>
                    <a:pt x="1160729" y="0"/>
                  </a:lnTo>
                  <a:lnTo>
                    <a:pt x="1160729" y="7620"/>
                  </a:lnTo>
                  <a:lnTo>
                    <a:pt x="1168349" y="7620"/>
                  </a:lnTo>
                  <a:lnTo>
                    <a:pt x="1168349" y="0"/>
                  </a:lnTo>
                  <a:close/>
                </a:path>
                <a:path w="1652270" h="7620">
                  <a:moveTo>
                    <a:pt x="1217206" y="0"/>
                  </a:moveTo>
                  <a:lnTo>
                    <a:pt x="1208062" y="0"/>
                  </a:lnTo>
                  <a:lnTo>
                    <a:pt x="1208062" y="7620"/>
                  </a:lnTo>
                  <a:lnTo>
                    <a:pt x="1217206" y="7620"/>
                  </a:lnTo>
                  <a:lnTo>
                    <a:pt x="1217206" y="0"/>
                  </a:lnTo>
                  <a:close/>
                </a:path>
                <a:path w="1652270" h="7620">
                  <a:moveTo>
                    <a:pt x="1264450" y="0"/>
                  </a:moveTo>
                  <a:lnTo>
                    <a:pt x="1256830" y="0"/>
                  </a:lnTo>
                  <a:lnTo>
                    <a:pt x="1256830" y="7620"/>
                  </a:lnTo>
                  <a:lnTo>
                    <a:pt x="1264450" y="7620"/>
                  </a:lnTo>
                  <a:lnTo>
                    <a:pt x="1264450" y="0"/>
                  </a:lnTo>
                  <a:close/>
                </a:path>
                <a:path w="1652270" h="7620">
                  <a:moveTo>
                    <a:pt x="1313319" y="0"/>
                  </a:moveTo>
                  <a:lnTo>
                    <a:pt x="1305598" y="0"/>
                  </a:lnTo>
                  <a:lnTo>
                    <a:pt x="1305598" y="7620"/>
                  </a:lnTo>
                  <a:lnTo>
                    <a:pt x="1313319" y="7620"/>
                  </a:lnTo>
                  <a:lnTo>
                    <a:pt x="1313319" y="0"/>
                  </a:lnTo>
                  <a:close/>
                </a:path>
                <a:path w="1652270" h="7620">
                  <a:moveTo>
                    <a:pt x="1362087" y="0"/>
                  </a:moveTo>
                  <a:lnTo>
                    <a:pt x="1354467" y="0"/>
                  </a:lnTo>
                  <a:lnTo>
                    <a:pt x="1354467" y="7620"/>
                  </a:lnTo>
                  <a:lnTo>
                    <a:pt x="1362087" y="7620"/>
                  </a:lnTo>
                  <a:lnTo>
                    <a:pt x="1362087" y="0"/>
                  </a:lnTo>
                  <a:close/>
                </a:path>
                <a:path w="1652270" h="7620">
                  <a:moveTo>
                    <a:pt x="1410855" y="0"/>
                  </a:moveTo>
                  <a:lnTo>
                    <a:pt x="1401711" y="0"/>
                  </a:lnTo>
                  <a:lnTo>
                    <a:pt x="1401711" y="7620"/>
                  </a:lnTo>
                  <a:lnTo>
                    <a:pt x="1410855" y="7620"/>
                  </a:lnTo>
                  <a:lnTo>
                    <a:pt x="1410855" y="0"/>
                  </a:lnTo>
                  <a:close/>
                </a:path>
                <a:path w="1652270" h="7620">
                  <a:moveTo>
                    <a:pt x="1458188" y="0"/>
                  </a:moveTo>
                  <a:lnTo>
                    <a:pt x="1450568" y="0"/>
                  </a:lnTo>
                  <a:lnTo>
                    <a:pt x="1450568" y="7620"/>
                  </a:lnTo>
                  <a:lnTo>
                    <a:pt x="1458188" y="7620"/>
                  </a:lnTo>
                  <a:lnTo>
                    <a:pt x="1458188" y="0"/>
                  </a:lnTo>
                  <a:close/>
                </a:path>
                <a:path w="1652270" h="7620">
                  <a:moveTo>
                    <a:pt x="1506956" y="0"/>
                  </a:moveTo>
                  <a:lnTo>
                    <a:pt x="1499336" y="0"/>
                  </a:lnTo>
                  <a:lnTo>
                    <a:pt x="1499336" y="7620"/>
                  </a:lnTo>
                  <a:lnTo>
                    <a:pt x="1506956" y="7620"/>
                  </a:lnTo>
                  <a:lnTo>
                    <a:pt x="1506956" y="0"/>
                  </a:lnTo>
                  <a:close/>
                </a:path>
                <a:path w="1652270" h="7620">
                  <a:moveTo>
                    <a:pt x="1555826" y="0"/>
                  </a:moveTo>
                  <a:lnTo>
                    <a:pt x="1546682" y="0"/>
                  </a:lnTo>
                  <a:lnTo>
                    <a:pt x="1546682" y="7620"/>
                  </a:lnTo>
                  <a:lnTo>
                    <a:pt x="1555826" y="7620"/>
                  </a:lnTo>
                  <a:lnTo>
                    <a:pt x="1555826" y="0"/>
                  </a:lnTo>
                  <a:close/>
                </a:path>
                <a:path w="1652270" h="7620">
                  <a:moveTo>
                    <a:pt x="1603070" y="0"/>
                  </a:moveTo>
                  <a:lnTo>
                    <a:pt x="1595450" y="0"/>
                  </a:lnTo>
                  <a:lnTo>
                    <a:pt x="1595450" y="7620"/>
                  </a:lnTo>
                  <a:lnTo>
                    <a:pt x="1603070" y="7620"/>
                  </a:lnTo>
                  <a:lnTo>
                    <a:pt x="1603070" y="0"/>
                  </a:lnTo>
                  <a:close/>
                </a:path>
                <a:path w="1652270" h="7620">
                  <a:moveTo>
                    <a:pt x="1651927" y="0"/>
                  </a:moveTo>
                  <a:lnTo>
                    <a:pt x="1644307" y="0"/>
                  </a:lnTo>
                  <a:lnTo>
                    <a:pt x="1644307" y="7620"/>
                  </a:lnTo>
                  <a:lnTo>
                    <a:pt x="1651927" y="7620"/>
                  </a:lnTo>
                  <a:lnTo>
                    <a:pt x="1651927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1" name="object 6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331207" y="5311139"/>
              <a:ext cx="168402" cy="6610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585043" y="5009489"/>
              <a:ext cx="3924935" cy="7620"/>
            </a:xfrm>
            <a:custGeom>
              <a:avLst/>
              <a:gdLst/>
              <a:ahLst/>
              <a:cxnLst/>
              <a:rect l="l" t="t" r="r" b="b"/>
              <a:pathLst>
                <a:path w="3924934" h="76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  <a:path w="3924934" h="7620">
                  <a:moveTo>
                    <a:pt x="56388" y="0"/>
                  </a:moveTo>
                  <a:lnTo>
                    <a:pt x="48768" y="0"/>
                  </a:lnTo>
                  <a:lnTo>
                    <a:pt x="48768" y="7620"/>
                  </a:lnTo>
                  <a:lnTo>
                    <a:pt x="56388" y="7620"/>
                  </a:lnTo>
                  <a:lnTo>
                    <a:pt x="56388" y="0"/>
                  </a:lnTo>
                  <a:close/>
                </a:path>
                <a:path w="3924934" h="7620">
                  <a:moveTo>
                    <a:pt x="105257" y="0"/>
                  </a:moveTo>
                  <a:lnTo>
                    <a:pt x="97637" y="0"/>
                  </a:lnTo>
                  <a:lnTo>
                    <a:pt x="97637" y="7620"/>
                  </a:lnTo>
                  <a:lnTo>
                    <a:pt x="105257" y="7620"/>
                  </a:lnTo>
                  <a:lnTo>
                    <a:pt x="105257" y="0"/>
                  </a:lnTo>
                  <a:close/>
                </a:path>
                <a:path w="3924934" h="7620">
                  <a:moveTo>
                    <a:pt x="152501" y="0"/>
                  </a:moveTo>
                  <a:lnTo>
                    <a:pt x="144881" y="0"/>
                  </a:lnTo>
                  <a:lnTo>
                    <a:pt x="144881" y="7620"/>
                  </a:lnTo>
                  <a:lnTo>
                    <a:pt x="152501" y="7620"/>
                  </a:lnTo>
                  <a:lnTo>
                    <a:pt x="152501" y="0"/>
                  </a:lnTo>
                  <a:close/>
                </a:path>
                <a:path w="3924934" h="7620">
                  <a:moveTo>
                    <a:pt x="201358" y="0"/>
                  </a:moveTo>
                  <a:lnTo>
                    <a:pt x="193738" y="0"/>
                  </a:lnTo>
                  <a:lnTo>
                    <a:pt x="193738" y="7620"/>
                  </a:lnTo>
                  <a:lnTo>
                    <a:pt x="201358" y="7620"/>
                  </a:lnTo>
                  <a:lnTo>
                    <a:pt x="201358" y="0"/>
                  </a:lnTo>
                  <a:close/>
                </a:path>
                <a:path w="3924934" h="7620">
                  <a:moveTo>
                    <a:pt x="250126" y="0"/>
                  </a:moveTo>
                  <a:lnTo>
                    <a:pt x="242506" y="0"/>
                  </a:lnTo>
                  <a:lnTo>
                    <a:pt x="242506" y="7620"/>
                  </a:lnTo>
                  <a:lnTo>
                    <a:pt x="250126" y="7620"/>
                  </a:lnTo>
                  <a:lnTo>
                    <a:pt x="250126" y="0"/>
                  </a:lnTo>
                  <a:close/>
                </a:path>
                <a:path w="3924934" h="7620">
                  <a:moveTo>
                    <a:pt x="298894" y="0"/>
                  </a:moveTo>
                  <a:lnTo>
                    <a:pt x="289750" y="0"/>
                  </a:lnTo>
                  <a:lnTo>
                    <a:pt x="289750" y="7620"/>
                  </a:lnTo>
                  <a:lnTo>
                    <a:pt x="298894" y="7620"/>
                  </a:lnTo>
                  <a:lnTo>
                    <a:pt x="298894" y="0"/>
                  </a:lnTo>
                  <a:close/>
                </a:path>
                <a:path w="3924934" h="7620">
                  <a:moveTo>
                    <a:pt x="346227" y="0"/>
                  </a:moveTo>
                  <a:lnTo>
                    <a:pt x="338607" y="0"/>
                  </a:lnTo>
                  <a:lnTo>
                    <a:pt x="338607" y="7620"/>
                  </a:lnTo>
                  <a:lnTo>
                    <a:pt x="346227" y="7620"/>
                  </a:lnTo>
                  <a:lnTo>
                    <a:pt x="346227" y="0"/>
                  </a:lnTo>
                  <a:close/>
                </a:path>
                <a:path w="3924934" h="7620">
                  <a:moveTo>
                    <a:pt x="395008" y="0"/>
                  </a:moveTo>
                  <a:lnTo>
                    <a:pt x="387375" y="0"/>
                  </a:lnTo>
                  <a:lnTo>
                    <a:pt x="387375" y="7620"/>
                  </a:lnTo>
                  <a:lnTo>
                    <a:pt x="395008" y="7620"/>
                  </a:lnTo>
                  <a:lnTo>
                    <a:pt x="395008" y="0"/>
                  </a:lnTo>
                  <a:close/>
                </a:path>
                <a:path w="3924934" h="7620">
                  <a:moveTo>
                    <a:pt x="443865" y="0"/>
                  </a:moveTo>
                  <a:lnTo>
                    <a:pt x="434721" y="0"/>
                  </a:lnTo>
                  <a:lnTo>
                    <a:pt x="434721" y="7620"/>
                  </a:lnTo>
                  <a:lnTo>
                    <a:pt x="443865" y="7620"/>
                  </a:lnTo>
                  <a:lnTo>
                    <a:pt x="443865" y="0"/>
                  </a:lnTo>
                  <a:close/>
                </a:path>
                <a:path w="3924934" h="7620">
                  <a:moveTo>
                    <a:pt x="491109" y="0"/>
                  </a:moveTo>
                  <a:lnTo>
                    <a:pt x="483489" y="0"/>
                  </a:lnTo>
                  <a:lnTo>
                    <a:pt x="483489" y="7620"/>
                  </a:lnTo>
                  <a:lnTo>
                    <a:pt x="491109" y="7620"/>
                  </a:lnTo>
                  <a:lnTo>
                    <a:pt x="491109" y="0"/>
                  </a:lnTo>
                  <a:close/>
                </a:path>
                <a:path w="3924934" h="7620">
                  <a:moveTo>
                    <a:pt x="539978" y="0"/>
                  </a:moveTo>
                  <a:lnTo>
                    <a:pt x="532358" y="0"/>
                  </a:lnTo>
                  <a:lnTo>
                    <a:pt x="532358" y="7620"/>
                  </a:lnTo>
                  <a:lnTo>
                    <a:pt x="539978" y="7620"/>
                  </a:lnTo>
                  <a:lnTo>
                    <a:pt x="539978" y="0"/>
                  </a:lnTo>
                  <a:close/>
                </a:path>
                <a:path w="3924934" h="7620">
                  <a:moveTo>
                    <a:pt x="588746" y="0"/>
                  </a:moveTo>
                  <a:lnTo>
                    <a:pt x="579589" y="0"/>
                  </a:lnTo>
                  <a:lnTo>
                    <a:pt x="579589" y="7620"/>
                  </a:lnTo>
                  <a:lnTo>
                    <a:pt x="588746" y="7620"/>
                  </a:lnTo>
                  <a:lnTo>
                    <a:pt x="588746" y="0"/>
                  </a:lnTo>
                  <a:close/>
                </a:path>
                <a:path w="3924934" h="7620">
                  <a:moveTo>
                    <a:pt x="636079" y="0"/>
                  </a:moveTo>
                  <a:lnTo>
                    <a:pt x="628370" y="0"/>
                  </a:lnTo>
                  <a:lnTo>
                    <a:pt x="628370" y="7620"/>
                  </a:lnTo>
                  <a:lnTo>
                    <a:pt x="636079" y="7620"/>
                  </a:lnTo>
                  <a:lnTo>
                    <a:pt x="636079" y="0"/>
                  </a:lnTo>
                  <a:close/>
                </a:path>
                <a:path w="3924934" h="7620">
                  <a:moveTo>
                    <a:pt x="684847" y="0"/>
                  </a:moveTo>
                  <a:lnTo>
                    <a:pt x="677227" y="0"/>
                  </a:lnTo>
                  <a:lnTo>
                    <a:pt x="677227" y="7620"/>
                  </a:lnTo>
                  <a:lnTo>
                    <a:pt x="684847" y="7620"/>
                  </a:lnTo>
                  <a:lnTo>
                    <a:pt x="684847" y="0"/>
                  </a:lnTo>
                  <a:close/>
                </a:path>
                <a:path w="3924934" h="7620">
                  <a:moveTo>
                    <a:pt x="733615" y="0"/>
                  </a:moveTo>
                  <a:lnTo>
                    <a:pt x="725995" y="0"/>
                  </a:lnTo>
                  <a:lnTo>
                    <a:pt x="725995" y="7620"/>
                  </a:lnTo>
                  <a:lnTo>
                    <a:pt x="733615" y="7620"/>
                  </a:lnTo>
                  <a:lnTo>
                    <a:pt x="733615" y="0"/>
                  </a:lnTo>
                  <a:close/>
                </a:path>
                <a:path w="3924934" h="7620">
                  <a:moveTo>
                    <a:pt x="782485" y="0"/>
                  </a:moveTo>
                  <a:lnTo>
                    <a:pt x="773341" y="0"/>
                  </a:lnTo>
                  <a:lnTo>
                    <a:pt x="773341" y="7620"/>
                  </a:lnTo>
                  <a:lnTo>
                    <a:pt x="782485" y="7620"/>
                  </a:lnTo>
                  <a:lnTo>
                    <a:pt x="782485" y="0"/>
                  </a:lnTo>
                  <a:close/>
                </a:path>
                <a:path w="3924934" h="7620">
                  <a:moveTo>
                    <a:pt x="829716" y="0"/>
                  </a:moveTo>
                  <a:lnTo>
                    <a:pt x="822109" y="0"/>
                  </a:lnTo>
                  <a:lnTo>
                    <a:pt x="822109" y="7620"/>
                  </a:lnTo>
                  <a:lnTo>
                    <a:pt x="829716" y="7620"/>
                  </a:lnTo>
                  <a:lnTo>
                    <a:pt x="829716" y="0"/>
                  </a:lnTo>
                  <a:close/>
                </a:path>
                <a:path w="3924934" h="7620">
                  <a:moveTo>
                    <a:pt x="878586" y="0"/>
                  </a:moveTo>
                  <a:lnTo>
                    <a:pt x="870966" y="0"/>
                  </a:lnTo>
                  <a:lnTo>
                    <a:pt x="870966" y="7620"/>
                  </a:lnTo>
                  <a:lnTo>
                    <a:pt x="878586" y="7620"/>
                  </a:lnTo>
                  <a:lnTo>
                    <a:pt x="878586" y="0"/>
                  </a:lnTo>
                  <a:close/>
                </a:path>
                <a:path w="3924934" h="7620">
                  <a:moveTo>
                    <a:pt x="927354" y="0"/>
                  </a:moveTo>
                  <a:lnTo>
                    <a:pt x="918210" y="0"/>
                  </a:lnTo>
                  <a:lnTo>
                    <a:pt x="918210" y="7620"/>
                  </a:lnTo>
                  <a:lnTo>
                    <a:pt x="927354" y="7620"/>
                  </a:lnTo>
                  <a:lnTo>
                    <a:pt x="927354" y="0"/>
                  </a:lnTo>
                  <a:close/>
                </a:path>
                <a:path w="3924934" h="7620">
                  <a:moveTo>
                    <a:pt x="974699" y="0"/>
                  </a:moveTo>
                  <a:lnTo>
                    <a:pt x="967079" y="0"/>
                  </a:lnTo>
                  <a:lnTo>
                    <a:pt x="967079" y="7620"/>
                  </a:lnTo>
                  <a:lnTo>
                    <a:pt x="974699" y="7620"/>
                  </a:lnTo>
                  <a:lnTo>
                    <a:pt x="974699" y="0"/>
                  </a:lnTo>
                  <a:close/>
                </a:path>
                <a:path w="3924934" h="7620">
                  <a:moveTo>
                    <a:pt x="1023467" y="0"/>
                  </a:moveTo>
                  <a:lnTo>
                    <a:pt x="1015847" y="0"/>
                  </a:lnTo>
                  <a:lnTo>
                    <a:pt x="1015847" y="7620"/>
                  </a:lnTo>
                  <a:lnTo>
                    <a:pt x="1023467" y="7620"/>
                  </a:lnTo>
                  <a:lnTo>
                    <a:pt x="1023467" y="0"/>
                  </a:lnTo>
                  <a:close/>
                </a:path>
                <a:path w="3924934" h="7620">
                  <a:moveTo>
                    <a:pt x="1072324" y="0"/>
                  </a:moveTo>
                  <a:lnTo>
                    <a:pt x="1063078" y="0"/>
                  </a:lnTo>
                  <a:lnTo>
                    <a:pt x="1063078" y="7620"/>
                  </a:lnTo>
                  <a:lnTo>
                    <a:pt x="1072324" y="7620"/>
                  </a:lnTo>
                  <a:lnTo>
                    <a:pt x="1072324" y="0"/>
                  </a:lnTo>
                  <a:close/>
                </a:path>
                <a:path w="3924934" h="7620">
                  <a:moveTo>
                    <a:pt x="1119568" y="0"/>
                  </a:moveTo>
                  <a:lnTo>
                    <a:pt x="1111948" y="0"/>
                  </a:lnTo>
                  <a:lnTo>
                    <a:pt x="1111948" y="7620"/>
                  </a:lnTo>
                  <a:lnTo>
                    <a:pt x="1119568" y="7620"/>
                  </a:lnTo>
                  <a:lnTo>
                    <a:pt x="1119568" y="0"/>
                  </a:lnTo>
                  <a:close/>
                </a:path>
                <a:path w="3924934" h="7620">
                  <a:moveTo>
                    <a:pt x="1168336" y="0"/>
                  </a:moveTo>
                  <a:lnTo>
                    <a:pt x="1160716" y="0"/>
                  </a:lnTo>
                  <a:lnTo>
                    <a:pt x="1160716" y="7620"/>
                  </a:lnTo>
                  <a:lnTo>
                    <a:pt x="1168336" y="7620"/>
                  </a:lnTo>
                  <a:lnTo>
                    <a:pt x="1168336" y="0"/>
                  </a:lnTo>
                  <a:close/>
                </a:path>
                <a:path w="3924934" h="7620">
                  <a:moveTo>
                    <a:pt x="1217193" y="0"/>
                  </a:moveTo>
                  <a:lnTo>
                    <a:pt x="1209586" y="0"/>
                  </a:lnTo>
                  <a:lnTo>
                    <a:pt x="1209586" y="7620"/>
                  </a:lnTo>
                  <a:lnTo>
                    <a:pt x="1217193" y="7620"/>
                  </a:lnTo>
                  <a:lnTo>
                    <a:pt x="1217193" y="0"/>
                  </a:lnTo>
                  <a:close/>
                </a:path>
                <a:path w="3924934" h="7620">
                  <a:moveTo>
                    <a:pt x="1265974" y="0"/>
                  </a:moveTo>
                  <a:lnTo>
                    <a:pt x="1256830" y="0"/>
                  </a:lnTo>
                  <a:lnTo>
                    <a:pt x="1256830" y="7620"/>
                  </a:lnTo>
                  <a:lnTo>
                    <a:pt x="1265974" y="7620"/>
                  </a:lnTo>
                  <a:lnTo>
                    <a:pt x="1265974" y="0"/>
                  </a:lnTo>
                  <a:close/>
                </a:path>
                <a:path w="3924934" h="7620">
                  <a:moveTo>
                    <a:pt x="1313307" y="0"/>
                  </a:moveTo>
                  <a:lnTo>
                    <a:pt x="1305687" y="0"/>
                  </a:lnTo>
                  <a:lnTo>
                    <a:pt x="1305687" y="7620"/>
                  </a:lnTo>
                  <a:lnTo>
                    <a:pt x="1313307" y="7620"/>
                  </a:lnTo>
                  <a:lnTo>
                    <a:pt x="1313307" y="0"/>
                  </a:lnTo>
                  <a:close/>
                </a:path>
                <a:path w="3924934" h="7620">
                  <a:moveTo>
                    <a:pt x="1362075" y="0"/>
                  </a:moveTo>
                  <a:lnTo>
                    <a:pt x="1354455" y="0"/>
                  </a:lnTo>
                  <a:lnTo>
                    <a:pt x="1354455" y="7620"/>
                  </a:lnTo>
                  <a:lnTo>
                    <a:pt x="1362075" y="7620"/>
                  </a:lnTo>
                  <a:lnTo>
                    <a:pt x="1362075" y="0"/>
                  </a:lnTo>
                  <a:close/>
                </a:path>
                <a:path w="3924934" h="7620">
                  <a:moveTo>
                    <a:pt x="1410944" y="0"/>
                  </a:moveTo>
                  <a:lnTo>
                    <a:pt x="1401787" y="0"/>
                  </a:lnTo>
                  <a:lnTo>
                    <a:pt x="1401787" y="7620"/>
                  </a:lnTo>
                  <a:lnTo>
                    <a:pt x="1410944" y="7620"/>
                  </a:lnTo>
                  <a:lnTo>
                    <a:pt x="1410944" y="0"/>
                  </a:lnTo>
                  <a:close/>
                </a:path>
                <a:path w="3924934" h="7620">
                  <a:moveTo>
                    <a:pt x="1458188" y="0"/>
                  </a:moveTo>
                  <a:lnTo>
                    <a:pt x="1450555" y="0"/>
                  </a:lnTo>
                  <a:lnTo>
                    <a:pt x="1450555" y="7620"/>
                  </a:lnTo>
                  <a:lnTo>
                    <a:pt x="1458188" y="7620"/>
                  </a:lnTo>
                  <a:lnTo>
                    <a:pt x="1458188" y="0"/>
                  </a:lnTo>
                  <a:close/>
                </a:path>
                <a:path w="3924934" h="7620">
                  <a:moveTo>
                    <a:pt x="1506956" y="0"/>
                  </a:moveTo>
                  <a:lnTo>
                    <a:pt x="1499336" y="0"/>
                  </a:lnTo>
                  <a:lnTo>
                    <a:pt x="1499336" y="7620"/>
                  </a:lnTo>
                  <a:lnTo>
                    <a:pt x="1506956" y="7620"/>
                  </a:lnTo>
                  <a:lnTo>
                    <a:pt x="1506956" y="0"/>
                  </a:lnTo>
                  <a:close/>
                </a:path>
                <a:path w="3924934" h="7620">
                  <a:moveTo>
                    <a:pt x="1555813" y="0"/>
                  </a:moveTo>
                  <a:lnTo>
                    <a:pt x="1546669" y="0"/>
                  </a:lnTo>
                  <a:lnTo>
                    <a:pt x="1546669" y="7620"/>
                  </a:lnTo>
                  <a:lnTo>
                    <a:pt x="1555813" y="7620"/>
                  </a:lnTo>
                  <a:lnTo>
                    <a:pt x="1555813" y="0"/>
                  </a:lnTo>
                  <a:close/>
                </a:path>
                <a:path w="3924934" h="7620">
                  <a:moveTo>
                    <a:pt x="1603057" y="0"/>
                  </a:moveTo>
                  <a:lnTo>
                    <a:pt x="1595437" y="0"/>
                  </a:lnTo>
                  <a:lnTo>
                    <a:pt x="1595437" y="7620"/>
                  </a:lnTo>
                  <a:lnTo>
                    <a:pt x="1603057" y="7620"/>
                  </a:lnTo>
                  <a:lnTo>
                    <a:pt x="1603057" y="0"/>
                  </a:lnTo>
                  <a:close/>
                </a:path>
                <a:path w="3924934" h="7620">
                  <a:moveTo>
                    <a:pt x="1651927" y="0"/>
                  </a:moveTo>
                  <a:lnTo>
                    <a:pt x="1644307" y="0"/>
                  </a:lnTo>
                  <a:lnTo>
                    <a:pt x="1644307" y="7620"/>
                  </a:lnTo>
                  <a:lnTo>
                    <a:pt x="1651927" y="7620"/>
                  </a:lnTo>
                  <a:lnTo>
                    <a:pt x="1651927" y="0"/>
                  </a:lnTo>
                  <a:close/>
                </a:path>
                <a:path w="3924934" h="7620">
                  <a:moveTo>
                    <a:pt x="1700695" y="0"/>
                  </a:moveTo>
                  <a:lnTo>
                    <a:pt x="1693075" y="0"/>
                  </a:lnTo>
                  <a:lnTo>
                    <a:pt x="1693075" y="7620"/>
                  </a:lnTo>
                  <a:lnTo>
                    <a:pt x="1700695" y="7620"/>
                  </a:lnTo>
                  <a:lnTo>
                    <a:pt x="1700695" y="0"/>
                  </a:lnTo>
                  <a:close/>
                </a:path>
                <a:path w="3924934" h="7620">
                  <a:moveTo>
                    <a:pt x="1749552" y="0"/>
                  </a:moveTo>
                  <a:lnTo>
                    <a:pt x="1740408" y="0"/>
                  </a:lnTo>
                  <a:lnTo>
                    <a:pt x="1740408" y="7620"/>
                  </a:lnTo>
                  <a:lnTo>
                    <a:pt x="1749552" y="7620"/>
                  </a:lnTo>
                  <a:lnTo>
                    <a:pt x="1749552" y="0"/>
                  </a:lnTo>
                  <a:close/>
                </a:path>
                <a:path w="3924934" h="7620">
                  <a:moveTo>
                    <a:pt x="1796796" y="0"/>
                  </a:moveTo>
                  <a:lnTo>
                    <a:pt x="1789176" y="0"/>
                  </a:lnTo>
                  <a:lnTo>
                    <a:pt x="1789176" y="7620"/>
                  </a:lnTo>
                  <a:lnTo>
                    <a:pt x="1796796" y="7620"/>
                  </a:lnTo>
                  <a:lnTo>
                    <a:pt x="1796796" y="0"/>
                  </a:lnTo>
                  <a:close/>
                </a:path>
                <a:path w="3924934" h="7620">
                  <a:moveTo>
                    <a:pt x="1845665" y="0"/>
                  </a:moveTo>
                  <a:lnTo>
                    <a:pt x="1837944" y="0"/>
                  </a:lnTo>
                  <a:lnTo>
                    <a:pt x="1837944" y="7620"/>
                  </a:lnTo>
                  <a:lnTo>
                    <a:pt x="1845665" y="7620"/>
                  </a:lnTo>
                  <a:lnTo>
                    <a:pt x="1845665" y="0"/>
                  </a:lnTo>
                  <a:close/>
                </a:path>
                <a:path w="3924934" h="7620">
                  <a:moveTo>
                    <a:pt x="1894433" y="0"/>
                  </a:moveTo>
                  <a:lnTo>
                    <a:pt x="1885289" y="0"/>
                  </a:lnTo>
                  <a:lnTo>
                    <a:pt x="1885289" y="7620"/>
                  </a:lnTo>
                  <a:lnTo>
                    <a:pt x="1894433" y="7620"/>
                  </a:lnTo>
                  <a:lnTo>
                    <a:pt x="1894433" y="0"/>
                  </a:lnTo>
                  <a:close/>
                </a:path>
                <a:path w="3924934" h="7620">
                  <a:moveTo>
                    <a:pt x="1941664" y="0"/>
                  </a:moveTo>
                  <a:lnTo>
                    <a:pt x="1934057" y="0"/>
                  </a:lnTo>
                  <a:lnTo>
                    <a:pt x="1934057" y="7620"/>
                  </a:lnTo>
                  <a:lnTo>
                    <a:pt x="1941664" y="7620"/>
                  </a:lnTo>
                  <a:lnTo>
                    <a:pt x="1941664" y="0"/>
                  </a:lnTo>
                  <a:close/>
                </a:path>
                <a:path w="3924934" h="7620">
                  <a:moveTo>
                    <a:pt x="1990534" y="0"/>
                  </a:moveTo>
                  <a:lnTo>
                    <a:pt x="1982914" y="0"/>
                  </a:lnTo>
                  <a:lnTo>
                    <a:pt x="1982914" y="7620"/>
                  </a:lnTo>
                  <a:lnTo>
                    <a:pt x="1990534" y="7620"/>
                  </a:lnTo>
                  <a:lnTo>
                    <a:pt x="1990534" y="0"/>
                  </a:lnTo>
                  <a:close/>
                </a:path>
                <a:path w="3924934" h="7620">
                  <a:moveTo>
                    <a:pt x="2039302" y="0"/>
                  </a:moveTo>
                  <a:lnTo>
                    <a:pt x="2030158" y="0"/>
                  </a:lnTo>
                  <a:lnTo>
                    <a:pt x="2030158" y="7620"/>
                  </a:lnTo>
                  <a:lnTo>
                    <a:pt x="2039302" y="7620"/>
                  </a:lnTo>
                  <a:lnTo>
                    <a:pt x="2039302" y="0"/>
                  </a:lnTo>
                  <a:close/>
                </a:path>
                <a:path w="3924934" h="7620">
                  <a:moveTo>
                    <a:pt x="2086648" y="0"/>
                  </a:moveTo>
                  <a:lnTo>
                    <a:pt x="2079028" y="0"/>
                  </a:lnTo>
                  <a:lnTo>
                    <a:pt x="2079028" y="7620"/>
                  </a:lnTo>
                  <a:lnTo>
                    <a:pt x="2086648" y="7620"/>
                  </a:lnTo>
                  <a:lnTo>
                    <a:pt x="2086648" y="0"/>
                  </a:lnTo>
                  <a:close/>
                </a:path>
                <a:path w="3924934" h="7620">
                  <a:moveTo>
                    <a:pt x="2135416" y="0"/>
                  </a:moveTo>
                  <a:lnTo>
                    <a:pt x="2127796" y="0"/>
                  </a:lnTo>
                  <a:lnTo>
                    <a:pt x="2127796" y="7620"/>
                  </a:lnTo>
                  <a:lnTo>
                    <a:pt x="2135416" y="7620"/>
                  </a:lnTo>
                  <a:lnTo>
                    <a:pt x="2135416" y="0"/>
                  </a:lnTo>
                  <a:close/>
                </a:path>
                <a:path w="3924934" h="7620">
                  <a:moveTo>
                    <a:pt x="2184273" y="0"/>
                  </a:moveTo>
                  <a:lnTo>
                    <a:pt x="2176653" y="0"/>
                  </a:lnTo>
                  <a:lnTo>
                    <a:pt x="2176653" y="7620"/>
                  </a:lnTo>
                  <a:lnTo>
                    <a:pt x="2184273" y="7620"/>
                  </a:lnTo>
                  <a:lnTo>
                    <a:pt x="2184273" y="0"/>
                  </a:lnTo>
                  <a:close/>
                </a:path>
                <a:path w="3924934" h="7620">
                  <a:moveTo>
                    <a:pt x="2233041" y="0"/>
                  </a:moveTo>
                  <a:lnTo>
                    <a:pt x="2223897" y="0"/>
                  </a:lnTo>
                  <a:lnTo>
                    <a:pt x="2223897" y="7620"/>
                  </a:lnTo>
                  <a:lnTo>
                    <a:pt x="2233041" y="7620"/>
                  </a:lnTo>
                  <a:lnTo>
                    <a:pt x="2233041" y="0"/>
                  </a:lnTo>
                  <a:close/>
                </a:path>
                <a:path w="3924934" h="7620">
                  <a:moveTo>
                    <a:pt x="2280386" y="0"/>
                  </a:moveTo>
                  <a:lnTo>
                    <a:pt x="2272665" y="0"/>
                  </a:lnTo>
                  <a:lnTo>
                    <a:pt x="2272665" y="7620"/>
                  </a:lnTo>
                  <a:lnTo>
                    <a:pt x="2280386" y="7620"/>
                  </a:lnTo>
                  <a:lnTo>
                    <a:pt x="2280386" y="0"/>
                  </a:lnTo>
                  <a:close/>
                </a:path>
                <a:path w="3924934" h="7620">
                  <a:moveTo>
                    <a:pt x="2329154" y="0"/>
                  </a:moveTo>
                  <a:lnTo>
                    <a:pt x="2321522" y="0"/>
                  </a:lnTo>
                  <a:lnTo>
                    <a:pt x="2321522" y="7620"/>
                  </a:lnTo>
                  <a:lnTo>
                    <a:pt x="2329154" y="7620"/>
                  </a:lnTo>
                  <a:lnTo>
                    <a:pt x="2329154" y="0"/>
                  </a:lnTo>
                  <a:close/>
                </a:path>
                <a:path w="3924934" h="7620">
                  <a:moveTo>
                    <a:pt x="2377922" y="0"/>
                  </a:moveTo>
                  <a:lnTo>
                    <a:pt x="2368778" y="0"/>
                  </a:lnTo>
                  <a:lnTo>
                    <a:pt x="2368778" y="7620"/>
                  </a:lnTo>
                  <a:lnTo>
                    <a:pt x="2377922" y="7620"/>
                  </a:lnTo>
                  <a:lnTo>
                    <a:pt x="2377922" y="0"/>
                  </a:lnTo>
                  <a:close/>
                </a:path>
                <a:path w="3924934" h="7620">
                  <a:moveTo>
                    <a:pt x="2425255" y="0"/>
                  </a:moveTo>
                  <a:lnTo>
                    <a:pt x="2417635" y="0"/>
                  </a:lnTo>
                  <a:lnTo>
                    <a:pt x="2417635" y="7620"/>
                  </a:lnTo>
                  <a:lnTo>
                    <a:pt x="2425255" y="7620"/>
                  </a:lnTo>
                  <a:lnTo>
                    <a:pt x="2425255" y="0"/>
                  </a:lnTo>
                  <a:close/>
                </a:path>
                <a:path w="3924934" h="7620">
                  <a:moveTo>
                    <a:pt x="2474023" y="0"/>
                  </a:moveTo>
                  <a:lnTo>
                    <a:pt x="2466403" y="0"/>
                  </a:lnTo>
                  <a:lnTo>
                    <a:pt x="2466403" y="7620"/>
                  </a:lnTo>
                  <a:lnTo>
                    <a:pt x="2474023" y="7620"/>
                  </a:lnTo>
                  <a:lnTo>
                    <a:pt x="2474023" y="0"/>
                  </a:lnTo>
                  <a:close/>
                </a:path>
                <a:path w="3924934" h="7620">
                  <a:moveTo>
                    <a:pt x="3053715" y="0"/>
                  </a:moveTo>
                  <a:lnTo>
                    <a:pt x="3045993" y="0"/>
                  </a:lnTo>
                  <a:lnTo>
                    <a:pt x="3045993" y="7620"/>
                  </a:lnTo>
                  <a:lnTo>
                    <a:pt x="3053715" y="7620"/>
                  </a:lnTo>
                  <a:lnTo>
                    <a:pt x="3053715" y="0"/>
                  </a:lnTo>
                  <a:close/>
                </a:path>
                <a:path w="3924934" h="7620">
                  <a:moveTo>
                    <a:pt x="3102483" y="0"/>
                  </a:moveTo>
                  <a:lnTo>
                    <a:pt x="3094863" y="0"/>
                  </a:lnTo>
                  <a:lnTo>
                    <a:pt x="3094863" y="7620"/>
                  </a:lnTo>
                  <a:lnTo>
                    <a:pt x="3102483" y="7620"/>
                  </a:lnTo>
                  <a:lnTo>
                    <a:pt x="3102483" y="0"/>
                  </a:lnTo>
                  <a:close/>
                </a:path>
                <a:path w="3924934" h="7620">
                  <a:moveTo>
                    <a:pt x="3151251" y="0"/>
                  </a:moveTo>
                  <a:lnTo>
                    <a:pt x="3143631" y="0"/>
                  </a:lnTo>
                  <a:lnTo>
                    <a:pt x="3143631" y="7620"/>
                  </a:lnTo>
                  <a:lnTo>
                    <a:pt x="3151251" y="7620"/>
                  </a:lnTo>
                  <a:lnTo>
                    <a:pt x="3151251" y="0"/>
                  </a:lnTo>
                  <a:close/>
                </a:path>
                <a:path w="3924934" h="7620">
                  <a:moveTo>
                    <a:pt x="3200120" y="0"/>
                  </a:moveTo>
                  <a:lnTo>
                    <a:pt x="3190976" y="0"/>
                  </a:lnTo>
                  <a:lnTo>
                    <a:pt x="3190976" y="7620"/>
                  </a:lnTo>
                  <a:lnTo>
                    <a:pt x="3200120" y="7620"/>
                  </a:lnTo>
                  <a:lnTo>
                    <a:pt x="3200120" y="0"/>
                  </a:lnTo>
                  <a:close/>
                </a:path>
                <a:path w="3924934" h="7620">
                  <a:moveTo>
                    <a:pt x="3247364" y="0"/>
                  </a:moveTo>
                  <a:lnTo>
                    <a:pt x="3239744" y="0"/>
                  </a:lnTo>
                  <a:lnTo>
                    <a:pt x="3239744" y="7620"/>
                  </a:lnTo>
                  <a:lnTo>
                    <a:pt x="3247364" y="7620"/>
                  </a:lnTo>
                  <a:lnTo>
                    <a:pt x="3247364" y="0"/>
                  </a:lnTo>
                  <a:close/>
                </a:path>
                <a:path w="3924934" h="7620">
                  <a:moveTo>
                    <a:pt x="3296221" y="0"/>
                  </a:moveTo>
                  <a:lnTo>
                    <a:pt x="3288601" y="0"/>
                  </a:lnTo>
                  <a:lnTo>
                    <a:pt x="3288601" y="7620"/>
                  </a:lnTo>
                  <a:lnTo>
                    <a:pt x="3296221" y="7620"/>
                  </a:lnTo>
                  <a:lnTo>
                    <a:pt x="3296221" y="0"/>
                  </a:lnTo>
                  <a:close/>
                </a:path>
                <a:path w="3924934" h="7620">
                  <a:moveTo>
                    <a:pt x="3344989" y="0"/>
                  </a:moveTo>
                  <a:lnTo>
                    <a:pt x="3335845" y="0"/>
                  </a:lnTo>
                  <a:lnTo>
                    <a:pt x="3335845" y="7620"/>
                  </a:lnTo>
                  <a:lnTo>
                    <a:pt x="3344989" y="7620"/>
                  </a:lnTo>
                  <a:lnTo>
                    <a:pt x="3344989" y="0"/>
                  </a:lnTo>
                  <a:close/>
                </a:path>
                <a:path w="3924934" h="7620">
                  <a:moveTo>
                    <a:pt x="3392335" y="0"/>
                  </a:moveTo>
                  <a:lnTo>
                    <a:pt x="3384702" y="0"/>
                  </a:lnTo>
                  <a:lnTo>
                    <a:pt x="3384702" y="7620"/>
                  </a:lnTo>
                  <a:lnTo>
                    <a:pt x="3392335" y="7620"/>
                  </a:lnTo>
                  <a:lnTo>
                    <a:pt x="3392335" y="0"/>
                  </a:lnTo>
                  <a:close/>
                </a:path>
                <a:path w="3924934" h="7620">
                  <a:moveTo>
                    <a:pt x="3441103" y="0"/>
                  </a:moveTo>
                  <a:lnTo>
                    <a:pt x="3433483" y="0"/>
                  </a:lnTo>
                  <a:lnTo>
                    <a:pt x="3433483" y="7620"/>
                  </a:lnTo>
                  <a:lnTo>
                    <a:pt x="3441103" y="7620"/>
                  </a:lnTo>
                  <a:lnTo>
                    <a:pt x="3441103" y="0"/>
                  </a:lnTo>
                  <a:close/>
                </a:path>
                <a:path w="3924934" h="7620">
                  <a:moveTo>
                    <a:pt x="3489960" y="0"/>
                  </a:moveTo>
                  <a:lnTo>
                    <a:pt x="3480727" y="0"/>
                  </a:lnTo>
                  <a:lnTo>
                    <a:pt x="3480727" y="7620"/>
                  </a:lnTo>
                  <a:lnTo>
                    <a:pt x="3489960" y="7620"/>
                  </a:lnTo>
                  <a:lnTo>
                    <a:pt x="3489960" y="0"/>
                  </a:lnTo>
                  <a:close/>
                </a:path>
                <a:path w="3924934" h="7620">
                  <a:moveTo>
                    <a:pt x="3537204" y="0"/>
                  </a:moveTo>
                  <a:lnTo>
                    <a:pt x="3529584" y="0"/>
                  </a:lnTo>
                  <a:lnTo>
                    <a:pt x="3529584" y="7620"/>
                  </a:lnTo>
                  <a:lnTo>
                    <a:pt x="3537204" y="7620"/>
                  </a:lnTo>
                  <a:lnTo>
                    <a:pt x="3537204" y="0"/>
                  </a:lnTo>
                  <a:close/>
                </a:path>
                <a:path w="3924934" h="7620">
                  <a:moveTo>
                    <a:pt x="3585972" y="0"/>
                  </a:moveTo>
                  <a:lnTo>
                    <a:pt x="3578352" y="0"/>
                  </a:lnTo>
                  <a:lnTo>
                    <a:pt x="3578352" y="7620"/>
                  </a:lnTo>
                  <a:lnTo>
                    <a:pt x="3585972" y="7620"/>
                  </a:lnTo>
                  <a:lnTo>
                    <a:pt x="3585972" y="0"/>
                  </a:lnTo>
                  <a:close/>
                </a:path>
                <a:path w="3924934" h="7620">
                  <a:moveTo>
                    <a:pt x="3634841" y="0"/>
                  </a:moveTo>
                  <a:lnTo>
                    <a:pt x="3627221" y="0"/>
                  </a:lnTo>
                  <a:lnTo>
                    <a:pt x="3627221" y="7620"/>
                  </a:lnTo>
                  <a:lnTo>
                    <a:pt x="3634841" y="7620"/>
                  </a:lnTo>
                  <a:lnTo>
                    <a:pt x="3634841" y="0"/>
                  </a:lnTo>
                  <a:close/>
                </a:path>
                <a:path w="3924934" h="7620">
                  <a:moveTo>
                    <a:pt x="3682085" y="0"/>
                  </a:moveTo>
                  <a:lnTo>
                    <a:pt x="3674465" y="0"/>
                  </a:lnTo>
                  <a:lnTo>
                    <a:pt x="3674465" y="7620"/>
                  </a:lnTo>
                  <a:lnTo>
                    <a:pt x="3682085" y="7620"/>
                  </a:lnTo>
                  <a:lnTo>
                    <a:pt x="3682085" y="0"/>
                  </a:lnTo>
                  <a:close/>
                </a:path>
                <a:path w="3924934" h="7620">
                  <a:moveTo>
                    <a:pt x="3730942" y="0"/>
                  </a:moveTo>
                  <a:lnTo>
                    <a:pt x="3723322" y="0"/>
                  </a:lnTo>
                  <a:lnTo>
                    <a:pt x="3723322" y="7620"/>
                  </a:lnTo>
                  <a:lnTo>
                    <a:pt x="3730942" y="7620"/>
                  </a:lnTo>
                  <a:lnTo>
                    <a:pt x="3730942" y="0"/>
                  </a:lnTo>
                  <a:close/>
                </a:path>
                <a:path w="3924934" h="7620">
                  <a:moveTo>
                    <a:pt x="3779710" y="0"/>
                  </a:moveTo>
                  <a:lnTo>
                    <a:pt x="3772090" y="0"/>
                  </a:lnTo>
                  <a:lnTo>
                    <a:pt x="3772090" y="7620"/>
                  </a:lnTo>
                  <a:lnTo>
                    <a:pt x="3779710" y="7620"/>
                  </a:lnTo>
                  <a:lnTo>
                    <a:pt x="3779710" y="0"/>
                  </a:lnTo>
                  <a:close/>
                </a:path>
                <a:path w="3924934" h="7620">
                  <a:moveTo>
                    <a:pt x="3828580" y="0"/>
                  </a:moveTo>
                  <a:lnTo>
                    <a:pt x="3819436" y="0"/>
                  </a:lnTo>
                  <a:lnTo>
                    <a:pt x="3819436" y="7620"/>
                  </a:lnTo>
                  <a:lnTo>
                    <a:pt x="3828580" y="7620"/>
                  </a:lnTo>
                  <a:lnTo>
                    <a:pt x="3828580" y="0"/>
                  </a:lnTo>
                  <a:close/>
                </a:path>
                <a:path w="3924934" h="7620">
                  <a:moveTo>
                    <a:pt x="3875824" y="0"/>
                  </a:moveTo>
                  <a:lnTo>
                    <a:pt x="3868204" y="0"/>
                  </a:lnTo>
                  <a:lnTo>
                    <a:pt x="3868204" y="7620"/>
                  </a:lnTo>
                  <a:lnTo>
                    <a:pt x="3875824" y="7620"/>
                  </a:lnTo>
                  <a:lnTo>
                    <a:pt x="3875824" y="0"/>
                  </a:lnTo>
                  <a:close/>
                </a:path>
                <a:path w="3924934" h="7620">
                  <a:moveTo>
                    <a:pt x="3924592" y="0"/>
                  </a:moveTo>
                  <a:lnTo>
                    <a:pt x="3916972" y="0"/>
                  </a:lnTo>
                  <a:lnTo>
                    <a:pt x="3916972" y="7620"/>
                  </a:lnTo>
                  <a:lnTo>
                    <a:pt x="3924592" y="7620"/>
                  </a:lnTo>
                  <a:lnTo>
                    <a:pt x="3924592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63" name="object 63"/>
            <p:cNvSpPr/>
            <p:nvPr/>
          </p:nvSpPr>
          <p:spPr>
            <a:xfrm>
              <a:off x="8502015" y="5009489"/>
              <a:ext cx="1120140" cy="7620"/>
            </a:xfrm>
            <a:custGeom>
              <a:avLst/>
              <a:gdLst/>
              <a:ahLst/>
              <a:cxnLst/>
              <a:rect l="l" t="t" r="r" b="b"/>
              <a:pathLst>
                <a:path w="1120140" h="7620">
                  <a:moveTo>
                    <a:pt x="762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620" y="7620"/>
                  </a:lnTo>
                  <a:lnTo>
                    <a:pt x="7620" y="0"/>
                  </a:lnTo>
                  <a:close/>
                </a:path>
                <a:path w="1120140" h="7620">
                  <a:moveTo>
                    <a:pt x="56476" y="0"/>
                  </a:moveTo>
                  <a:lnTo>
                    <a:pt x="47332" y="0"/>
                  </a:lnTo>
                  <a:lnTo>
                    <a:pt x="47332" y="7620"/>
                  </a:lnTo>
                  <a:lnTo>
                    <a:pt x="56476" y="7620"/>
                  </a:lnTo>
                  <a:lnTo>
                    <a:pt x="56476" y="0"/>
                  </a:lnTo>
                  <a:close/>
                </a:path>
                <a:path w="1120140" h="7620">
                  <a:moveTo>
                    <a:pt x="103720" y="0"/>
                  </a:moveTo>
                  <a:lnTo>
                    <a:pt x="96100" y="0"/>
                  </a:lnTo>
                  <a:lnTo>
                    <a:pt x="96100" y="7620"/>
                  </a:lnTo>
                  <a:lnTo>
                    <a:pt x="103720" y="7620"/>
                  </a:lnTo>
                  <a:lnTo>
                    <a:pt x="103720" y="0"/>
                  </a:lnTo>
                  <a:close/>
                </a:path>
                <a:path w="1120140" h="7620">
                  <a:moveTo>
                    <a:pt x="152590" y="0"/>
                  </a:moveTo>
                  <a:lnTo>
                    <a:pt x="144970" y="0"/>
                  </a:lnTo>
                  <a:lnTo>
                    <a:pt x="144970" y="7620"/>
                  </a:lnTo>
                  <a:lnTo>
                    <a:pt x="152590" y="7620"/>
                  </a:lnTo>
                  <a:lnTo>
                    <a:pt x="152590" y="0"/>
                  </a:lnTo>
                  <a:close/>
                </a:path>
                <a:path w="1120140" h="7620">
                  <a:moveTo>
                    <a:pt x="201358" y="0"/>
                  </a:moveTo>
                  <a:lnTo>
                    <a:pt x="193738" y="0"/>
                  </a:lnTo>
                  <a:lnTo>
                    <a:pt x="193738" y="7620"/>
                  </a:lnTo>
                  <a:lnTo>
                    <a:pt x="201358" y="7620"/>
                  </a:lnTo>
                  <a:lnTo>
                    <a:pt x="201358" y="0"/>
                  </a:lnTo>
                  <a:close/>
                </a:path>
                <a:path w="1120140" h="7620">
                  <a:moveTo>
                    <a:pt x="248691" y="0"/>
                  </a:moveTo>
                  <a:lnTo>
                    <a:pt x="241071" y="0"/>
                  </a:lnTo>
                  <a:lnTo>
                    <a:pt x="241071" y="7620"/>
                  </a:lnTo>
                  <a:lnTo>
                    <a:pt x="248691" y="7620"/>
                  </a:lnTo>
                  <a:lnTo>
                    <a:pt x="248691" y="0"/>
                  </a:lnTo>
                  <a:close/>
                </a:path>
                <a:path w="1120140" h="7620">
                  <a:moveTo>
                    <a:pt x="297459" y="0"/>
                  </a:moveTo>
                  <a:lnTo>
                    <a:pt x="289839" y="0"/>
                  </a:lnTo>
                  <a:lnTo>
                    <a:pt x="289839" y="7620"/>
                  </a:lnTo>
                  <a:lnTo>
                    <a:pt x="297459" y="7620"/>
                  </a:lnTo>
                  <a:lnTo>
                    <a:pt x="297459" y="0"/>
                  </a:lnTo>
                  <a:close/>
                </a:path>
                <a:path w="1120140" h="7620">
                  <a:moveTo>
                    <a:pt x="346329" y="0"/>
                  </a:moveTo>
                  <a:lnTo>
                    <a:pt x="338607" y="0"/>
                  </a:lnTo>
                  <a:lnTo>
                    <a:pt x="338607" y="7620"/>
                  </a:lnTo>
                  <a:lnTo>
                    <a:pt x="346329" y="7620"/>
                  </a:lnTo>
                  <a:lnTo>
                    <a:pt x="346329" y="0"/>
                  </a:lnTo>
                  <a:close/>
                </a:path>
                <a:path w="1120140" h="7620">
                  <a:moveTo>
                    <a:pt x="395097" y="0"/>
                  </a:moveTo>
                  <a:lnTo>
                    <a:pt x="385953" y="0"/>
                  </a:lnTo>
                  <a:lnTo>
                    <a:pt x="385953" y="7620"/>
                  </a:lnTo>
                  <a:lnTo>
                    <a:pt x="395097" y="7620"/>
                  </a:lnTo>
                  <a:lnTo>
                    <a:pt x="395097" y="0"/>
                  </a:lnTo>
                  <a:close/>
                </a:path>
                <a:path w="1120140" h="7620">
                  <a:moveTo>
                    <a:pt x="442341" y="0"/>
                  </a:moveTo>
                  <a:lnTo>
                    <a:pt x="434721" y="0"/>
                  </a:lnTo>
                  <a:lnTo>
                    <a:pt x="434721" y="7620"/>
                  </a:lnTo>
                  <a:lnTo>
                    <a:pt x="442341" y="7620"/>
                  </a:lnTo>
                  <a:lnTo>
                    <a:pt x="442341" y="0"/>
                  </a:lnTo>
                  <a:close/>
                </a:path>
                <a:path w="1120140" h="7620">
                  <a:moveTo>
                    <a:pt x="491197" y="0"/>
                  </a:moveTo>
                  <a:lnTo>
                    <a:pt x="483577" y="0"/>
                  </a:lnTo>
                  <a:lnTo>
                    <a:pt x="483577" y="7620"/>
                  </a:lnTo>
                  <a:lnTo>
                    <a:pt x="491197" y="7620"/>
                  </a:lnTo>
                  <a:lnTo>
                    <a:pt x="491197" y="0"/>
                  </a:lnTo>
                  <a:close/>
                </a:path>
                <a:path w="1120140" h="7620">
                  <a:moveTo>
                    <a:pt x="539965" y="0"/>
                  </a:moveTo>
                  <a:lnTo>
                    <a:pt x="530821" y="0"/>
                  </a:lnTo>
                  <a:lnTo>
                    <a:pt x="530821" y="7620"/>
                  </a:lnTo>
                  <a:lnTo>
                    <a:pt x="539965" y="7620"/>
                  </a:lnTo>
                  <a:lnTo>
                    <a:pt x="539965" y="0"/>
                  </a:lnTo>
                  <a:close/>
                </a:path>
                <a:path w="1120140" h="7620">
                  <a:moveTo>
                    <a:pt x="587311" y="0"/>
                  </a:moveTo>
                  <a:lnTo>
                    <a:pt x="579691" y="0"/>
                  </a:lnTo>
                  <a:lnTo>
                    <a:pt x="579691" y="7620"/>
                  </a:lnTo>
                  <a:lnTo>
                    <a:pt x="587311" y="7620"/>
                  </a:lnTo>
                  <a:lnTo>
                    <a:pt x="587311" y="0"/>
                  </a:lnTo>
                  <a:close/>
                </a:path>
                <a:path w="1120140" h="7620">
                  <a:moveTo>
                    <a:pt x="636079" y="0"/>
                  </a:moveTo>
                  <a:lnTo>
                    <a:pt x="628459" y="0"/>
                  </a:lnTo>
                  <a:lnTo>
                    <a:pt x="628459" y="7620"/>
                  </a:lnTo>
                  <a:lnTo>
                    <a:pt x="636079" y="7620"/>
                  </a:lnTo>
                  <a:lnTo>
                    <a:pt x="636079" y="0"/>
                  </a:lnTo>
                  <a:close/>
                </a:path>
                <a:path w="1120140" h="7620">
                  <a:moveTo>
                    <a:pt x="684936" y="0"/>
                  </a:moveTo>
                  <a:lnTo>
                    <a:pt x="675792" y="0"/>
                  </a:lnTo>
                  <a:lnTo>
                    <a:pt x="675792" y="7620"/>
                  </a:lnTo>
                  <a:lnTo>
                    <a:pt x="684936" y="7620"/>
                  </a:lnTo>
                  <a:lnTo>
                    <a:pt x="684936" y="0"/>
                  </a:lnTo>
                  <a:close/>
                </a:path>
                <a:path w="1120140" h="7620">
                  <a:moveTo>
                    <a:pt x="732180" y="0"/>
                  </a:moveTo>
                  <a:lnTo>
                    <a:pt x="724560" y="0"/>
                  </a:lnTo>
                  <a:lnTo>
                    <a:pt x="724560" y="7620"/>
                  </a:lnTo>
                  <a:lnTo>
                    <a:pt x="732180" y="7620"/>
                  </a:lnTo>
                  <a:lnTo>
                    <a:pt x="732180" y="0"/>
                  </a:lnTo>
                  <a:close/>
                </a:path>
                <a:path w="1120140" h="7620">
                  <a:moveTo>
                    <a:pt x="781050" y="0"/>
                  </a:moveTo>
                  <a:lnTo>
                    <a:pt x="773328" y="0"/>
                  </a:lnTo>
                  <a:lnTo>
                    <a:pt x="773328" y="7620"/>
                  </a:lnTo>
                  <a:lnTo>
                    <a:pt x="781050" y="7620"/>
                  </a:lnTo>
                  <a:lnTo>
                    <a:pt x="781050" y="0"/>
                  </a:lnTo>
                  <a:close/>
                </a:path>
                <a:path w="1120140" h="7620">
                  <a:moveTo>
                    <a:pt x="829818" y="0"/>
                  </a:moveTo>
                  <a:lnTo>
                    <a:pt x="822198" y="0"/>
                  </a:lnTo>
                  <a:lnTo>
                    <a:pt x="822198" y="7620"/>
                  </a:lnTo>
                  <a:lnTo>
                    <a:pt x="829818" y="7620"/>
                  </a:lnTo>
                  <a:lnTo>
                    <a:pt x="829818" y="0"/>
                  </a:lnTo>
                  <a:close/>
                </a:path>
                <a:path w="1120140" h="7620">
                  <a:moveTo>
                    <a:pt x="878586" y="0"/>
                  </a:moveTo>
                  <a:lnTo>
                    <a:pt x="869442" y="0"/>
                  </a:lnTo>
                  <a:lnTo>
                    <a:pt x="869442" y="7620"/>
                  </a:lnTo>
                  <a:lnTo>
                    <a:pt x="878586" y="7620"/>
                  </a:lnTo>
                  <a:lnTo>
                    <a:pt x="878586" y="0"/>
                  </a:lnTo>
                  <a:close/>
                </a:path>
                <a:path w="1120140" h="7620">
                  <a:moveTo>
                    <a:pt x="925918" y="0"/>
                  </a:moveTo>
                  <a:lnTo>
                    <a:pt x="918298" y="0"/>
                  </a:lnTo>
                  <a:lnTo>
                    <a:pt x="918298" y="7620"/>
                  </a:lnTo>
                  <a:lnTo>
                    <a:pt x="925918" y="7620"/>
                  </a:lnTo>
                  <a:lnTo>
                    <a:pt x="925918" y="0"/>
                  </a:lnTo>
                  <a:close/>
                </a:path>
                <a:path w="1120140" h="7620">
                  <a:moveTo>
                    <a:pt x="974686" y="0"/>
                  </a:moveTo>
                  <a:lnTo>
                    <a:pt x="967066" y="0"/>
                  </a:lnTo>
                  <a:lnTo>
                    <a:pt x="967066" y="7620"/>
                  </a:lnTo>
                  <a:lnTo>
                    <a:pt x="974686" y="7620"/>
                  </a:lnTo>
                  <a:lnTo>
                    <a:pt x="974686" y="0"/>
                  </a:lnTo>
                  <a:close/>
                </a:path>
                <a:path w="1120140" h="7620">
                  <a:moveTo>
                    <a:pt x="1023556" y="0"/>
                  </a:moveTo>
                  <a:lnTo>
                    <a:pt x="1014412" y="0"/>
                  </a:lnTo>
                  <a:lnTo>
                    <a:pt x="1014412" y="7620"/>
                  </a:lnTo>
                  <a:lnTo>
                    <a:pt x="1023556" y="7620"/>
                  </a:lnTo>
                  <a:lnTo>
                    <a:pt x="1023556" y="0"/>
                  </a:lnTo>
                  <a:close/>
                </a:path>
                <a:path w="1120140" h="7620">
                  <a:moveTo>
                    <a:pt x="1070800" y="0"/>
                  </a:moveTo>
                  <a:lnTo>
                    <a:pt x="1063180" y="0"/>
                  </a:lnTo>
                  <a:lnTo>
                    <a:pt x="1063180" y="7620"/>
                  </a:lnTo>
                  <a:lnTo>
                    <a:pt x="1070800" y="7620"/>
                  </a:lnTo>
                  <a:lnTo>
                    <a:pt x="1070800" y="0"/>
                  </a:lnTo>
                  <a:close/>
                </a:path>
                <a:path w="1120140" h="7620">
                  <a:moveTo>
                    <a:pt x="1119657" y="0"/>
                  </a:moveTo>
                  <a:lnTo>
                    <a:pt x="1112037" y="0"/>
                  </a:lnTo>
                  <a:lnTo>
                    <a:pt x="1112037" y="7620"/>
                  </a:lnTo>
                  <a:lnTo>
                    <a:pt x="1119657" y="7620"/>
                  </a:lnTo>
                  <a:lnTo>
                    <a:pt x="1119657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4" name="object 6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325683" y="4980431"/>
              <a:ext cx="173926" cy="6562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85043" y="4678311"/>
              <a:ext cx="3924935" cy="7620"/>
            </a:xfrm>
            <a:custGeom>
              <a:avLst/>
              <a:gdLst/>
              <a:ahLst/>
              <a:cxnLst/>
              <a:rect l="l" t="t" r="r" b="b"/>
              <a:pathLst>
                <a:path w="3924934" h="7620">
                  <a:moveTo>
                    <a:pt x="7620" y="0"/>
                  </a:moveTo>
                  <a:lnTo>
                    <a:pt x="0" y="0"/>
                  </a:lnTo>
                  <a:lnTo>
                    <a:pt x="0" y="7607"/>
                  </a:lnTo>
                  <a:lnTo>
                    <a:pt x="7620" y="7607"/>
                  </a:lnTo>
                  <a:lnTo>
                    <a:pt x="7620" y="0"/>
                  </a:lnTo>
                  <a:close/>
                </a:path>
                <a:path w="3924934" h="7620">
                  <a:moveTo>
                    <a:pt x="56388" y="0"/>
                  </a:moveTo>
                  <a:lnTo>
                    <a:pt x="48768" y="0"/>
                  </a:lnTo>
                  <a:lnTo>
                    <a:pt x="48768" y="7607"/>
                  </a:lnTo>
                  <a:lnTo>
                    <a:pt x="56388" y="7607"/>
                  </a:lnTo>
                  <a:lnTo>
                    <a:pt x="56388" y="0"/>
                  </a:lnTo>
                  <a:close/>
                </a:path>
                <a:path w="3924934" h="7620">
                  <a:moveTo>
                    <a:pt x="105257" y="0"/>
                  </a:moveTo>
                  <a:lnTo>
                    <a:pt x="97637" y="0"/>
                  </a:lnTo>
                  <a:lnTo>
                    <a:pt x="97637" y="7607"/>
                  </a:lnTo>
                  <a:lnTo>
                    <a:pt x="105257" y="7607"/>
                  </a:lnTo>
                  <a:lnTo>
                    <a:pt x="105257" y="0"/>
                  </a:lnTo>
                  <a:close/>
                </a:path>
                <a:path w="3924934" h="7620">
                  <a:moveTo>
                    <a:pt x="152501" y="0"/>
                  </a:moveTo>
                  <a:lnTo>
                    <a:pt x="144881" y="0"/>
                  </a:lnTo>
                  <a:lnTo>
                    <a:pt x="144881" y="7607"/>
                  </a:lnTo>
                  <a:lnTo>
                    <a:pt x="152501" y="7607"/>
                  </a:lnTo>
                  <a:lnTo>
                    <a:pt x="152501" y="0"/>
                  </a:lnTo>
                  <a:close/>
                </a:path>
                <a:path w="3924934" h="7620">
                  <a:moveTo>
                    <a:pt x="201358" y="0"/>
                  </a:moveTo>
                  <a:lnTo>
                    <a:pt x="193738" y="0"/>
                  </a:lnTo>
                  <a:lnTo>
                    <a:pt x="193738" y="7607"/>
                  </a:lnTo>
                  <a:lnTo>
                    <a:pt x="201358" y="7607"/>
                  </a:lnTo>
                  <a:lnTo>
                    <a:pt x="201358" y="0"/>
                  </a:lnTo>
                  <a:close/>
                </a:path>
                <a:path w="3924934" h="7620">
                  <a:moveTo>
                    <a:pt x="250126" y="0"/>
                  </a:moveTo>
                  <a:lnTo>
                    <a:pt x="242506" y="0"/>
                  </a:lnTo>
                  <a:lnTo>
                    <a:pt x="242506" y="7607"/>
                  </a:lnTo>
                  <a:lnTo>
                    <a:pt x="250126" y="7607"/>
                  </a:lnTo>
                  <a:lnTo>
                    <a:pt x="250126" y="0"/>
                  </a:lnTo>
                  <a:close/>
                </a:path>
                <a:path w="3924934" h="7620">
                  <a:moveTo>
                    <a:pt x="298894" y="0"/>
                  </a:moveTo>
                  <a:lnTo>
                    <a:pt x="289750" y="0"/>
                  </a:lnTo>
                  <a:lnTo>
                    <a:pt x="289750" y="7607"/>
                  </a:lnTo>
                  <a:lnTo>
                    <a:pt x="298894" y="7607"/>
                  </a:lnTo>
                  <a:lnTo>
                    <a:pt x="298894" y="0"/>
                  </a:lnTo>
                  <a:close/>
                </a:path>
                <a:path w="3924934" h="7620">
                  <a:moveTo>
                    <a:pt x="346227" y="0"/>
                  </a:moveTo>
                  <a:lnTo>
                    <a:pt x="338607" y="0"/>
                  </a:lnTo>
                  <a:lnTo>
                    <a:pt x="338607" y="7607"/>
                  </a:lnTo>
                  <a:lnTo>
                    <a:pt x="346227" y="7607"/>
                  </a:lnTo>
                  <a:lnTo>
                    <a:pt x="346227" y="0"/>
                  </a:lnTo>
                  <a:close/>
                </a:path>
                <a:path w="3924934" h="7620">
                  <a:moveTo>
                    <a:pt x="395008" y="0"/>
                  </a:moveTo>
                  <a:lnTo>
                    <a:pt x="387375" y="0"/>
                  </a:lnTo>
                  <a:lnTo>
                    <a:pt x="387375" y="7607"/>
                  </a:lnTo>
                  <a:lnTo>
                    <a:pt x="395008" y="7607"/>
                  </a:lnTo>
                  <a:lnTo>
                    <a:pt x="395008" y="0"/>
                  </a:lnTo>
                  <a:close/>
                </a:path>
                <a:path w="3924934" h="7620">
                  <a:moveTo>
                    <a:pt x="443865" y="0"/>
                  </a:moveTo>
                  <a:lnTo>
                    <a:pt x="434721" y="0"/>
                  </a:lnTo>
                  <a:lnTo>
                    <a:pt x="434721" y="7607"/>
                  </a:lnTo>
                  <a:lnTo>
                    <a:pt x="443865" y="7607"/>
                  </a:lnTo>
                  <a:lnTo>
                    <a:pt x="443865" y="0"/>
                  </a:lnTo>
                  <a:close/>
                </a:path>
                <a:path w="3924934" h="7620">
                  <a:moveTo>
                    <a:pt x="491109" y="0"/>
                  </a:moveTo>
                  <a:lnTo>
                    <a:pt x="483489" y="0"/>
                  </a:lnTo>
                  <a:lnTo>
                    <a:pt x="483489" y="7607"/>
                  </a:lnTo>
                  <a:lnTo>
                    <a:pt x="491109" y="7607"/>
                  </a:lnTo>
                  <a:lnTo>
                    <a:pt x="491109" y="0"/>
                  </a:lnTo>
                  <a:close/>
                </a:path>
                <a:path w="3924934" h="7620">
                  <a:moveTo>
                    <a:pt x="539978" y="0"/>
                  </a:moveTo>
                  <a:lnTo>
                    <a:pt x="532358" y="0"/>
                  </a:lnTo>
                  <a:lnTo>
                    <a:pt x="532358" y="7607"/>
                  </a:lnTo>
                  <a:lnTo>
                    <a:pt x="539978" y="7607"/>
                  </a:lnTo>
                  <a:lnTo>
                    <a:pt x="539978" y="0"/>
                  </a:lnTo>
                  <a:close/>
                </a:path>
                <a:path w="3924934" h="7620">
                  <a:moveTo>
                    <a:pt x="588746" y="0"/>
                  </a:moveTo>
                  <a:lnTo>
                    <a:pt x="579589" y="0"/>
                  </a:lnTo>
                  <a:lnTo>
                    <a:pt x="579589" y="7607"/>
                  </a:lnTo>
                  <a:lnTo>
                    <a:pt x="588746" y="7607"/>
                  </a:lnTo>
                  <a:lnTo>
                    <a:pt x="588746" y="0"/>
                  </a:lnTo>
                  <a:close/>
                </a:path>
                <a:path w="3924934" h="7620">
                  <a:moveTo>
                    <a:pt x="636079" y="0"/>
                  </a:moveTo>
                  <a:lnTo>
                    <a:pt x="628370" y="0"/>
                  </a:lnTo>
                  <a:lnTo>
                    <a:pt x="628370" y="7607"/>
                  </a:lnTo>
                  <a:lnTo>
                    <a:pt x="636079" y="7607"/>
                  </a:lnTo>
                  <a:lnTo>
                    <a:pt x="636079" y="0"/>
                  </a:lnTo>
                  <a:close/>
                </a:path>
                <a:path w="3924934" h="7620">
                  <a:moveTo>
                    <a:pt x="684847" y="0"/>
                  </a:moveTo>
                  <a:lnTo>
                    <a:pt x="677227" y="0"/>
                  </a:lnTo>
                  <a:lnTo>
                    <a:pt x="677227" y="7607"/>
                  </a:lnTo>
                  <a:lnTo>
                    <a:pt x="684847" y="7607"/>
                  </a:lnTo>
                  <a:lnTo>
                    <a:pt x="684847" y="0"/>
                  </a:lnTo>
                  <a:close/>
                </a:path>
                <a:path w="3924934" h="7620">
                  <a:moveTo>
                    <a:pt x="733615" y="0"/>
                  </a:moveTo>
                  <a:lnTo>
                    <a:pt x="725995" y="0"/>
                  </a:lnTo>
                  <a:lnTo>
                    <a:pt x="725995" y="7607"/>
                  </a:lnTo>
                  <a:lnTo>
                    <a:pt x="733615" y="7607"/>
                  </a:lnTo>
                  <a:lnTo>
                    <a:pt x="733615" y="0"/>
                  </a:lnTo>
                  <a:close/>
                </a:path>
                <a:path w="3924934" h="7620">
                  <a:moveTo>
                    <a:pt x="782485" y="0"/>
                  </a:moveTo>
                  <a:lnTo>
                    <a:pt x="773341" y="0"/>
                  </a:lnTo>
                  <a:lnTo>
                    <a:pt x="773341" y="7607"/>
                  </a:lnTo>
                  <a:lnTo>
                    <a:pt x="782485" y="7607"/>
                  </a:lnTo>
                  <a:lnTo>
                    <a:pt x="782485" y="0"/>
                  </a:lnTo>
                  <a:close/>
                </a:path>
                <a:path w="3924934" h="7620">
                  <a:moveTo>
                    <a:pt x="829716" y="0"/>
                  </a:moveTo>
                  <a:lnTo>
                    <a:pt x="822109" y="0"/>
                  </a:lnTo>
                  <a:lnTo>
                    <a:pt x="822109" y="7607"/>
                  </a:lnTo>
                  <a:lnTo>
                    <a:pt x="829716" y="7607"/>
                  </a:lnTo>
                  <a:lnTo>
                    <a:pt x="829716" y="0"/>
                  </a:lnTo>
                  <a:close/>
                </a:path>
                <a:path w="3924934" h="7620">
                  <a:moveTo>
                    <a:pt x="878586" y="0"/>
                  </a:moveTo>
                  <a:lnTo>
                    <a:pt x="870966" y="0"/>
                  </a:lnTo>
                  <a:lnTo>
                    <a:pt x="870966" y="7607"/>
                  </a:lnTo>
                  <a:lnTo>
                    <a:pt x="878586" y="7607"/>
                  </a:lnTo>
                  <a:lnTo>
                    <a:pt x="878586" y="0"/>
                  </a:lnTo>
                  <a:close/>
                </a:path>
                <a:path w="3924934" h="7620">
                  <a:moveTo>
                    <a:pt x="927354" y="0"/>
                  </a:moveTo>
                  <a:lnTo>
                    <a:pt x="918210" y="0"/>
                  </a:lnTo>
                  <a:lnTo>
                    <a:pt x="918210" y="7607"/>
                  </a:lnTo>
                  <a:lnTo>
                    <a:pt x="927354" y="7607"/>
                  </a:lnTo>
                  <a:lnTo>
                    <a:pt x="927354" y="0"/>
                  </a:lnTo>
                  <a:close/>
                </a:path>
                <a:path w="3924934" h="7620">
                  <a:moveTo>
                    <a:pt x="974699" y="0"/>
                  </a:moveTo>
                  <a:lnTo>
                    <a:pt x="967079" y="0"/>
                  </a:lnTo>
                  <a:lnTo>
                    <a:pt x="967079" y="7607"/>
                  </a:lnTo>
                  <a:lnTo>
                    <a:pt x="974699" y="7607"/>
                  </a:lnTo>
                  <a:lnTo>
                    <a:pt x="974699" y="0"/>
                  </a:lnTo>
                  <a:close/>
                </a:path>
                <a:path w="3924934" h="7620">
                  <a:moveTo>
                    <a:pt x="1023467" y="0"/>
                  </a:moveTo>
                  <a:lnTo>
                    <a:pt x="1015847" y="0"/>
                  </a:lnTo>
                  <a:lnTo>
                    <a:pt x="1015847" y="7607"/>
                  </a:lnTo>
                  <a:lnTo>
                    <a:pt x="1023467" y="7607"/>
                  </a:lnTo>
                  <a:lnTo>
                    <a:pt x="1023467" y="0"/>
                  </a:lnTo>
                  <a:close/>
                </a:path>
                <a:path w="3924934" h="7620">
                  <a:moveTo>
                    <a:pt x="1072324" y="0"/>
                  </a:moveTo>
                  <a:lnTo>
                    <a:pt x="1063078" y="0"/>
                  </a:lnTo>
                  <a:lnTo>
                    <a:pt x="1063078" y="7607"/>
                  </a:lnTo>
                  <a:lnTo>
                    <a:pt x="1072324" y="7607"/>
                  </a:lnTo>
                  <a:lnTo>
                    <a:pt x="1072324" y="0"/>
                  </a:lnTo>
                  <a:close/>
                </a:path>
                <a:path w="3924934" h="7620">
                  <a:moveTo>
                    <a:pt x="1119568" y="0"/>
                  </a:moveTo>
                  <a:lnTo>
                    <a:pt x="1111948" y="0"/>
                  </a:lnTo>
                  <a:lnTo>
                    <a:pt x="1111948" y="7607"/>
                  </a:lnTo>
                  <a:lnTo>
                    <a:pt x="1119568" y="7607"/>
                  </a:lnTo>
                  <a:lnTo>
                    <a:pt x="1119568" y="0"/>
                  </a:lnTo>
                  <a:close/>
                </a:path>
                <a:path w="3924934" h="7620">
                  <a:moveTo>
                    <a:pt x="1168336" y="0"/>
                  </a:moveTo>
                  <a:lnTo>
                    <a:pt x="1160716" y="0"/>
                  </a:lnTo>
                  <a:lnTo>
                    <a:pt x="1160716" y="7607"/>
                  </a:lnTo>
                  <a:lnTo>
                    <a:pt x="1168336" y="7607"/>
                  </a:lnTo>
                  <a:lnTo>
                    <a:pt x="1168336" y="0"/>
                  </a:lnTo>
                  <a:close/>
                </a:path>
                <a:path w="3924934" h="7620">
                  <a:moveTo>
                    <a:pt x="1217193" y="0"/>
                  </a:moveTo>
                  <a:lnTo>
                    <a:pt x="1209586" y="0"/>
                  </a:lnTo>
                  <a:lnTo>
                    <a:pt x="1209586" y="7607"/>
                  </a:lnTo>
                  <a:lnTo>
                    <a:pt x="1217193" y="7607"/>
                  </a:lnTo>
                  <a:lnTo>
                    <a:pt x="1217193" y="0"/>
                  </a:lnTo>
                  <a:close/>
                </a:path>
                <a:path w="3924934" h="7620">
                  <a:moveTo>
                    <a:pt x="1265974" y="0"/>
                  </a:moveTo>
                  <a:lnTo>
                    <a:pt x="1256830" y="0"/>
                  </a:lnTo>
                  <a:lnTo>
                    <a:pt x="1256830" y="7607"/>
                  </a:lnTo>
                  <a:lnTo>
                    <a:pt x="1265974" y="7607"/>
                  </a:lnTo>
                  <a:lnTo>
                    <a:pt x="1265974" y="0"/>
                  </a:lnTo>
                  <a:close/>
                </a:path>
                <a:path w="3924934" h="7620">
                  <a:moveTo>
                    <a:pt x="1313307" y="0"/>
                  </a:moveTo>
                  <a:lnTo>
                    <a:pt x="1305687" y="0"/>
                  </a:lnTo>
                  <a:lnTo>
                    <a:pt x="1305687" y="7607"/>
                  </a:lnTo>
                  <a:lnTo>
                    <a:pt x="1313307" y="7607"/>
                  </a:lnTo>
                  <a:lnTo>
                    <a:pt x="1313307" y="0"/>
                  </a:lnTo>
                  <a:close/>
                </a:path>
                <a:path w="3924934" h="7620">
                  <a:moveTo>
                    <a:pt x="1362075" y="0"/>
                  </a:moveTo>
                  <a:lnTo>
                    <a:pt x="1354455" y="0"/>
                  </a:lnTo>
                  <a:lnTo>
                    <a:pt x="1354455" y="7607"/>
                  </a:lnTo>
                  <a:lnTo>
                    <a:pt x="1362075" y="7607"/>
                  </a:lnTo>
                  <a:lnTo>
                    <a:pt x="1362075" y="0"/>
                  </a:lnTo>
                  <a:close/>
                </a:path>
                <a:path w="3924934" h="7620">
                  <a:moveTo>
                    <a:pt x="1410944" y="0"/>
                  </a:moveTo>
                  <a:lnTo>
                    <a:pt x="1401787" y="0"/>
                  </a:lnTo>
                  <a:lnTo>
                    <a:pt x="1401787" y="7607"/>
                  </a:lnTo>
                  <a:lnTo>
                    <a:pt x="1410944" y="7607"/>
                  </a:lnTo>
                  <a:lnTo>
                    <a:pt x="1410944" y="0"/>
                  </a:lnTo>
                  <a:close/>
                </a:path>
                <a:path w="3924934" h="7620">
                  <a:moveTo>
                    <a:pt x="1458188" y="0"/>
                  </a:moveTo>
                  <a:lnTo>
                    <a:pt x="1450555" y="0"/>
                  </a:lnTo>
                  <a:lnTo>
                    <a:pt x="1450555" y="7607"/>
                  </a:lnTo>
                  <a:lnTo>
                    <a:pt x="1458188" y="7607"/>
                  </a:lnTo>
                  <a:lnTo>
                    <a:pt x="1458188" y="0"/>
                  </a:lnTo>
                  <a:close/>
                </a:path>
                <a:path w="3924934" h="7620">
                  <a:moveTo>
                    <a:pt x="1506956" y="0"/>
                  </a:moveTo>
                  <a:lnTo>
                    <a:pt x="1499336" y="0"/>
                  </a:lnTo>
                  <a:lnTo>
                    <a:pt x="1499336" y="7607"/>
                  </a:lnTo>
                  <a:lnTo>
                    <a:pt x="1506956" y="7607"/>
                  </a:lnTo>
                  <a:lnTo>
                    <a:pt x="1506956" y="0"/>
                  </a:lnTo>
                  <a:close/>
                </a:path>
                <a:path w="3924934" h="7620">
                  <a:moveTo>
                    <a:pt x="1555813" y="0"/>
                  </a:moveTo>
                  <a:lnTo>
                    <a:pt x="1546669" y="0"/>
                  </a:lnTo>
                  <a:lnTo>
                    <a:pt x="1546669" y="7607"/>
                  </a:lnTo>
                  <a:lnTo>
                    <a:pt x="1555813" y="7607"/>
                  </a:lnTo>
                  <a:lnTo>
                    <a:pt x="1555813" y="0"/>
                  </a:lnTo>
                  <a:close/>
                </a:path>
                <a:path w="3924934" h="7620">
                  <a:moveTo>
                    <a:pt x="1603057" y="0"/>
                  </a:moveTo>
                  <a:lnTo>
                    <a:pt x="1595437" y="0"/>
                  </a:lnTo>
                  <a:lnTo>
                    <a:pt x="1595437" y="7607"/>
                  </a:lnTo>
                  <a:lnTo>
                    <a:pt x="1603057" y="7607"/>
                  </a:lnTo>
                  <a:lnTo>
                    <a:pt x="1603057" y="0"/>
                  </a:lnTo>
                  <a:close/>
                </a:path>
                <a:path w="3924934" h="7620">
                  <a:moveTo>
                    <a:pt x="1651927" y="0"/>
                  </a:moveTo>
                  <a:lnTo>
                    <a:pt x="1644307" y="0"/>
                  </a:lnTo>
                  <a:lnTo>
                    <a:pt x="1644307" y="7607"/>
                  </a:lnTo>
                  <a:lnTo>
                    <a:pt x="1651927" y="7607"/>
                  </a:lnTo>
                  <a:lnTo>
                    <a:pt x="1651927" y="0"/>
                  </a:lnTo>
                  <a:close/>
                </a:path>
                <a:path w="3924934" h="7620">
                  <a:moveTo>
                    <a:pt x="1700695" y="0"/>
                  </a:moveTo>
                  <a:lnTo>
                    <a:pt x="1693075" y="0"/>
                  </a:lnTo>
                  <a:lnTo>
                    <a:pt x="1693075" y="7607"/>
                  </a:lnTo>
                  <a:lnTo>
                    <a:pt x="1700695" y="7607"/>
                  </a:lnTo>
                  <a:lnTo>
                    <a:pt x="1700695" y="0"/>
                  </a:lnTo>
                  <a:close/>
                </a:path>
                <a:path w="3924934" h="7620">
                  <a:moveTo>
                    <a:pt x="1749552" y="0"/>
                  </a:moveTo>
                  <a:lnTo>
                    <a:pt x="1740408" y="0"/>
                  </a:lnTo>
                  <a:lnTo>
                    <a:pt x="1740408" y="7607"/>
                  </a:lnTo>
                  <a:lnTo>
                    <a:pt x="1749552" y="7607"/>
                  </a:lnTo>
                  <a:lnTo>
                    <a:pt x="1749552" y="0"/>
                  </a:lnTo>
                  <a:close/>
                </a:path>
                <a:path w="3924934" h="7620">
                  <a:moveTo>
                    <a:pt x="1796796" y="0"/>
                  </a:moveTo>
                  <a:lnTo>
                    <a:pt x="1789176" y="0"/>
                  </a:lnTo>
                  <a:lnTo>
                    <a:pt x="1789176" y="7607"/>
                  </a:lnTo>
                  <a:lnTo>
                    <a:pt x="1796796" y="7607"/>
                  </a:lnTo>
                  <a:lnTo>
                    <a:pt x="1796796" y="0"/>
                  </a:lnTo>
                  <a:close/>
                </a:path>
                <a:path w="3924934" h="7620">
                  <a:moveTo>
                    <a:pt x="1845665" y="0"/>
                  </a:moveTo>
                  <a:lnTo>
                    <a:pt x="1837944" y="0"/>
                  </a:lnTo>
                  <a:lnTo>
                    <a:pt x="1837944" y="7607"/>
                  </a:lnTo>
                  <a:lnTo>
                    <a:pt x="1845665" y="7607"/>
                  </a:lnTo>
                  <a:lnTo>
                    <a:pt x="1845665" y="0"/>
                  </a:lnTo>
                  <a:close/>
                </a:path>
                <a:path w="3924934" h="7620">
                  <a:moveTo>
                    <a:pt x="1894433" y="0"/>
                  </a:moveTo>
                  <a:lnTo>
                    <a:pt x="1885289" y="0"/>
                  </a:lnTo>
                  <a:lnTo>
                    <a:pt x="1885289" y="7607"/>
                  </a:lnTo>
                  <a:lnTo>
                    <a:pt x="1894433" y="7607"/>
                  </a:lnTo>
                  <a:lnTo>
                    <a:pt x="1894433" y="0"/>
                  </a:lnTo>
                  <a:close/>
                </a:path>
                <a:path w="3924934" h="7620">
                  <a:moveTo>
                    <a:pt x="1941664" y="0"/>
                  </a:moveTo>
                  <a:lnTo>
                    <a:pt x="1934057" y="0"/>
                  </a:lnTo>
                  <a:lnTo>
                    <a:pt x="1934057" y="7607"/>
                  </a:lnTo>
                  <a:lnTo>
                    <a:pt x="1941664" y="7607"/>
                  </a:lnTo>
                  <a:lnTo>
                    <a:pt x="1941664" y="0"/>
                  </a:lnTo>
                  <a:close/>
                </a:path>
                <a:path w="3924934" h="7620">
                  <a:moveTo>
                    <a:pt x="1990534" y="0"/>
                  </a:moveTo>
                  <a:lnTo>
                    <a:pt x="1982914" y="0"/>
                  </a:lnTo>
                  <a:lnTo>
                    <a:pt x="1982914" y="7607"/>
                  </a:lnTo>
                  <a:lnTo>
                    <a:pt x="1990534" y="7607"/>
                  </a:lnTo>
                  <a:lnTo>
                    <a:pt x="1990534" y="0"/>
                  </a:lnTo>
                  <a:close/>
                </a:path>
                <a:path w="3924934" h="7620">
                  <a:moveTo>
                    <a:pt x="2039302" y="0"/>
                  </a:moveTo>
                  <a:lnTo>
                    <a:pt x="2030158" y="0"/>
                  </a:lnTo>
                  <a:lnTo>
                    <a:pt x="2030158" y="7607"/>
                  </a:lnTo>
                  <a:lnTo>
                    <a:pt x="2039302" y="7607"/>
                  </a:lnTo>
                  <a:lnTo>
                    <a:pt x="2039302" y="0"/>
                  </a:lnTo>
                  <a:close/>
                </a:path>
                <a:path w="3924934" h="7620">
                  <a:moveTo>
                    <a:pt x="2086648" y="0"/>
                  </a:moveTo>
                  <a:lnTo>
                    <a:pt x="2079028" y="0"/>
                  </a:lnTo>
                  <a:lnTo>
                    <a:pt x="2079028" y="7607"/>
                  </a:lnTo>
                  <a:lnTo>
                    <a:pt x="2086648" y="7607"/>
                  </a:lnTo>
                  <a:lnTo>
                    <a:pt x="2086648" y="0"/>
                  </a:lnTo>
                  <a:close/>
                </a:path>
                <a:path w="3924934" h="7620">
                  <a:moveTo>
                    <a:pt x="2135416" y="0"/>
                  </a:moveTo>
                  <a:lnTo>
                    <a:pt x="2127796" y="0"/>
                  </a:lnTo>
                  <a:lnTo>
                    <a:pt x="2127796" y="7607"/>
                  </a:lnTo>
                  <a:lnTo>
                    <a:pt x="2135416" y="7607"/>
                  </a:lnTo>
                  <a:lnTo>
                    <a:pt x="2135416" y="0"/>
                  </a:lnTo>
                  <a:close/>
                </a:path>
                <a:path w="3924934" h="7620">
                  <a:moveTo>
                    <a:pt x="2184273" y="0"/>
                  </a:moveTo>
                  <a:lnTo>
                    <a:pt x="2176653" y="0"/>
                  </a:lnTo>
                  <a:lnTo>
                    <a:pt x="2176653" y="7607"/>
                  </a:lnTo>
                  <a:lnTo>
                    <a:pt x="2184273" y="7607"/>
                  </a:lnTo>
                  <a:lnTo>
                    <a:pt x="2184273" y="0"/>
                  </a:lnTo>
                  <a:close/>
                </a:path>
                <a:path w="3924934" h="7620">
                  <a:moveTo>
                    <a:pt x="2233041" y="0"/>
                  </a:moveTo>
                  <a:lnTo>
                    <a:pt x="2223897" y="0"/>
                  </a:lnTo>
                  <a:lnTo>
                    <a:pt x="2223897" y="7607"/>
                  </a:lnTo>
                  <a:lnTo>
                    <a:pt x="2233041" y="7607"/>
                  </a:lnTo>
                  <a:lnTo>
                    <a:pt x="2233041" y="0"/>
                  </a:lnTo>
                  <a:close/>
                </a:path>
                <a:path w="3924934" h="7620">
                  <a:moveTo>
                    <a:pt x="2280386" y="0"/>
                  </a:moveTo>
                  <a:lnTo>
                    <a:pt x="2272665" y="0"/>
                  </a:lnTo>
                  <a:lnTo>
                    <a:pt x="2272665" y="7607"/>
                  </a:lnTo>
                  <a:lnTo>
                    <a:pt x="2280386" y="7607"/>
                  </a:lnTo>
                  <a:lnTo>
                    <a:pt x="2280386" y="0"/>
                  </a:lnTo>
                  <a:close/>
                </a:path>
                <a:path w="3924934" h="7620">
                  <a:moveTo>
                    <a:pt x="2329154" y="0"/>
                  </a:moveTo>
                  <a:lnTo>
                    <a:pt x="2321522" y="0"/>
                  </a:lnTo>
                  <a:lnTo>
                    <a:pt x="2321522" y="7607"/>
                  </a:lnTo>
                  <a:lnTo>
                    <a:pt x="2329154" y="7607"/>
                  </a:lnTo>
                  <a:lnTo>
                    <a:pt x="2329154" y="0"/>
                  </a:lnTo>
                  <a:close/>
                </a:path>
                <a:path w="3924934" h="7620">
                  <a:moveTo>
                    <a:pt x="2377922" y="0"/>
                  </a:moveTo>
                  <a:lnTo>
                    <a:pt x="2368778" y="0"/>
                  </a:lnTo>
                  <a:lnTo>
                    <a:pt x="2368778" y="7607"/>
                  </a:lnTo>
                  <a:lnTo>
                    <a:pt x="2377922" y="7607"/>
                  </a:lnTo>
                  <a:lnTo>
                    <a:pt x="2377922" y="0"/>
                  </a:lnTo>
                  <a:close/>
                </a:path>
                <a:path w="3924934" h="7620">
                  <a:moveTo>
                    <a:pt x="2425255" y="0"/>
                  </a:moveTo>
                  <a:lnTo>
                    <a:pt x="2417635" y="0"/>
                  </a:lnTo>
                  <a:lnTo>
                    <a:pt x="2417635" y="7607"/>
                  </a:lnTo>
                  <a:lnTo>
                    <a:pt x="2425255" y="7607"/>
                  </a:lnTo>
                  <a:lnTo>
                    <a:pt x="2425255" y="0"/>
                  </a:lnTo>
                  <a:close/>
                </a:path>
                <a:path w="3924934" h="7620">
                  <a:moveTo>
                    <a:pt x="2474023" y="0"/>
                  </a:moveTo>
                  <a:lnTo>
                    <a:pt x="2466403" y="0"/>
                  </a:lnTo>
                  <a:lnTo>
                    <a:pt x="2466403" y="7607"/>
                  </a:lnTo>
                  <a:lnTo>
                    <a:pt x="2474023" y="7607"/>
                  </a:lnTo>
                  <a:lnTo>
                    <a:pt x="2474023" y="0"/>
                  </a:lnTo>
                  <a:close/>
                </a:path>
                <a:path w="3924934" h="7620">
                  <a:moveTo>
                    <a:pt x="3053715" y="0"/>
                  </a:moveTo>
                  <a:lnTo>
                    <a:pt x="3045993" y="0"/>
                  </a:lnTo>
                  <a:lnTo>
                    <a:pt x="3045993" y="7607"/>
                  </a:lnTo>
                  <a:lnTo>
                    <a:pt x="3053715" y="7607"/>
                  </a:lnTo>
                  <a:lnTo>
                    <a:pt x="3053715" y="0"/>
                  </a:lnTo>
                  <a:close/>
                </a:path>
                <a:path w="3924934" h="7620">
                  <a:moveTo>
                    <a:pt x="3102483" y="0"/>
                  </a:moveTo>
                  <a:lnTo>
                    <a:pt x="3094863" y="0"/>
                  </a:lnTo>
                  <a:lnTo>
                    <a:pt x="3094863" y="7607"/>
                  </a:lnTo>
                  <a:lnTo>
                    <a:pt x="3102483" y="7607"/>
                  </a:lnTo>
                  <a:lnTo>
                    <a:pt x="3102483" y="0"/>
                  </a:lnTo>
                  <a:close/>
                </a:path>
                <a:path w="3924934" h="7620">
                  <a:moveTo>
                    <a:pt x="3151251" y="0"/>
                  </a:moveTo>
                  <a:lnTo>
                    <a:pt x="3143631" y="0"/>
                  </a:lnTo>
                  <a:lnTo>
                    <a:pt x="3143631" y="7607"/>
                  </a:lnTo>
                  <a:lnTo>
                    <a:pt x="3151251" y="7607"/>
                  </a:lnTo>
                  <a:lnTo>
                    <a:pt x="3151251" y="0"/>
                  </a:lnTo>
                  <a:close/>
                </a:path>
                <a:path w="3924934" h="7620">
                  <a:moveTo>
                    <a:pt x="3200120" y="0"/>
                  </a:moveTo>
                  <a:lnTo>
                    <a:pt x="3190976" y="0"/>
                  </a:lnTo>
                  <a:lnTo>
                    <a:pt x="3190976" y="7607"/>
                  </a:lnTo>
                  <a:lnTo>
                    <a:pt x="3200120" y="7607"/>
                  </a:lnTo>
                  <a:lnTo>
                    <a:pt x="3200120" y="0"/>
                  </a:lnTo>
                  <a:close/>
                </a:path>
                <a:path w="3924934" h="7620">
                  <a:moveTo>
                    <a:pt x="3247364" y="0"/>
                  </a:moveTo>
                  <a:lnTo>
                    <a:pt x="3239744" y="0"/>
                  </a:lnTo>
                  <a:lnTo>
                    <a:pt x="3239744" y="7607"/>
                  </a:lnTo>
                  <a:lnTo>
                    <a:pt x="3247364" y="7607"/>
                  </a:lnTo>
                  <a:lnTo>
                    <a:pt x="3247364" y="0"/>
                  </a:lnTo>
                  <a:close/>
                </a:path>
                <a:path w="3924934" h="7620">
                  <a:moveTo>
                    <a:pt x="3296221" y="0"/>
                  </a:moveTo>
                  <a:lnTo>
                    <a:pt x="3288601" y="0"/>
                  </a:lnTo>
                  <a:lnTo>
                    <a:pt x="3288601" y="7607"/>
                  </a:lnTo>
                  <a:lnTo>
                    <a:pt x="3296221" y="7607"/>
                  </a:lnTo>
                  <a:lnTo>
                    <a:pt x="3296221" y="0"/>
                  </a:lnTo>
                  <a:close/>
                </a:path>
                <a:path w="3924934" h="7620">
                  <a:moveTo>
                    <a:pt x="3344989" y="0"/>
                  </a:moveTo>
                  <a:lnTo>
                    <a:pt x="3335845" y="0"/>
                  </a:lnTo>
                  <a:lnTo>
                    <a:pt x="3335845" y="7607"/>
                  </a:lnTo>
                  <a:lnTo>
                    <a:pt x="3344989" y="7607"/>
                  </a:lnTo>
                  <a:lnTo>
                    <a:pt x="3344989" y="0"/>
                  </a:lnTo>
                  <a:close/>
                </a:path>
                <a:path w="3924934" h="7620">
                  <a:moveTo>
                    <a:pt x="3392335" y="0"/>
                  </a:moveTo>
                  <a:lnTo>
                    <a:pt x="3384702" y="0"/>
                  </a:lnTo>
                  <a:lnTo>
                    <a:pt x="3384702" y="7607"/>
                  </a:lnTo>
                  <a:lnTo>
                    <a:pt x="3392335" y="7607"/>
                  </a:lnTo>
                  <a:lnTo>
                    <a:pt x="3392335" y="0"/>
                  </a:lnTo>
                  <a:close/>
                </a:path>
                <a:path w="3924934" h="7620">
                  <a:moveTo>
                    <a:pt x="3441103" y="0"/>
                  </a:moveTo>
                  <a:lnTo>
                    <a:pt x="3433483" y="0"/>
                  </a:lnTo>
                  <a:lnTo>
                    <a:pt x="3433483" y="7607"/>
                  </a:lnTo>
                  <a:lnTo>
                    <a:pt x="3441103" y="7607"/>
                  </a:lnTo>
                  <a:lnTo>
                    <a:pt x="3441103" y="0"/>
                  </a:lnTo>
                  <a:close/>
                </a:path>
                <a:path w="3924934" h="7620">
                  <a:moveTo>
                    <a:pt x="3489960" y="0"/>
                  </a:moveTo>
                  <a:lnTo>
                    <a:pt x="3480727" y="0"/>
                  </a:lnTo>
                  <a:lnTo>
                    <a:pt x="3480727" y="7607"/>
                  </a:lnTo>
                  <a:lnTo>
                    <a:pt x="3489960" y="7607"/>
                  </a:lnTo>
                  <a:lnTo>
                    <a:pt x="3489960" y="0"/>
                  </a:lnTo>
                  <a:close/>
                </a:path>
                <a:path w="3924934" h="7620">
                  <a:moveTo>
                    <a:pt x="3537204" y="0"/>
                  </a:moveTo>
                  <a:lnTo>
                    <a:pt x="3529584" y="0"/>
                  </a:lnTo>
                  <a:lnTo>
                    <a:pt x="3529584" y="7607"/>
                  </a:lnTo>
                  <a:lnTo>
                    <a:pt x="3537204" y="7607"/>
                  </a:lnTo>
                  <a:lnTo>
                    <a:pt x="3537204" y="0"/>
                  </a:lnTo>
                  <a:close/>
                </a:path>
                <a:path w="3924934" h="7620">
                  <a:moveTo>
                    <a:pt x="3585972" y="0"/>
                  </a:moveTo>
                  <a:lnTo>
                    <a:pt x="3578352" y="0"/>
                  </a:lnTo>
                  <a:lnTo>
                    <a:pt x="3578352" y="7607"/>
                  </a:lnTo>
                  <a:lnTo>
                    <a:pt x="3585972" y="7607"/>
                  </a:lnTo>
                  <a:lnTo>
                    <a:pt x="3585972" y="0"/>
                  </a:lnTo>
                  <a:close/>
                </a:path>
                <a:path w="3924934" h="7620">
                  <a:moveTo>
                    <a:pt x="3634841" y="0"/>
                  </a:moveTo>
                  <a:lnTo>
                    <a:pt x="3627221" y="0"/>
                  </a:lnTo>
                  <a:lnTo>
                    <a:pt x="3627221" y="7607"/>
                  </a:lnTo>
                  <a:lnTo>
                    <a:pt x="3634841" y="7607"/>
                  </a:lnTo>
                  <a:lnTo>
                    <a:pt x="3634841" y="0"/>
                  </a:lnTo>
                  <a:close/>
                </a:path>
                <a:path w="3924934" h="7620">
                  <a:moveTo>
                    <a:pt x="3682085" y="0"/>
                  </a:moveTo>
                  <a:lnTo>
                    <a:pt x="3674465" y="0"/>
                  </a:lnTo>
                  <a:lnTo>
                    <a:pt x="3674465" y="7607"/>
                  </a:lnTo>
                  <a:lnTo>
                    <a:pt x="3682085" y="7607"/>
                  </a:lnTo>
                  <a:lnTo>
                    <a:pt x="3682085" y="0"/>
                  </a:lnTo>
                  <a:close/>
                </a:path>
                <a:path w="3924934" h="7620">
                  <a:moveTo>
                    <a:pt x="3730942" y="0"/>
                  </a:moveTo>
                  <a:lnTo>
                    <a:pt x="3723322" y="0"/>
                  </a:lnTo>
                  <a:lnTo>
                    <a:pt x="3723322" y="7607"/>
                  </a:lnTo>
                  <a:lnTo>
                    <a:pt x="3730942" y="7607"/>
                  </a:lnTo>
                  <a:lnTo>
                    <a:pt x="3730942" y="0"/>
                  </a:lnTo>
                  <a:close/>
                </a:path>
                <a:path w="3924934" h="7620">
                  <a:moveTo>
                    <a:pt x="3779710" y="0"/>
                  </a:moveTo>
                  <a:lnTo>
                    <a:pt x="3772090" y="0"/>
                  </a:lnTo>
                  <a:lnTo>
                    <a:pt x="3772090" y="7607"/>
                  </a:lnTo>
                  <a:lnTo>
                    <a:pt x="3779710" y="7607"/>
                  </a:lnTo>
                  <a:lnTo>
                    <a:pt x="3779710" y="0"/>
                  </a:lnTo>
                  <a:close/>
                </a:path>
                <a:path w="3924934" h="7620">
                  <a:moveTo>
                    <a:pt x="3828580" y="0"/>
                  </a:moveTo>
                  <a:lnTo>
                    <a:pt x="3819436" y="0"/>
                  </a:lnTo>
                  <a:lnTo>
                    <a:pt x="3819436" y="7607"/>
                  </a:lnTo>
                  <a:lnTo>
                    <a:pt x="3828580" y="7607"/>
                  </a:lnTo>
                  <a:lnTo>
                    <a:pt x="3828580" y="0"/>
                  </a:lnTo>
                  <a:close/>
                </a:path>
                <a:path w="3924934" h="7620">
                  <a:moveTo>
                    <a:pt x="3875824" y="0"/>
                  </a:moveTo>
                  <a:lnTo>
                    <a:pt x="3868204" y="0"/>
                  </a:lnTo>
                  <a:lnTo>
                    <a:pt x="3868204" y="7607"/>
                  </a:lnTo>
                  <a:lnTo>
                    <a:pt x="3875824" y="7607"/>
                  </a:lnTo>
                  <a:lnTo>
                    <a:pt x="3875824" y="0"/>
                  </a:lnTo>
                  <a:close/>
                </a:path>
                <a:path w="3924934" h="7620">
                  <a:moveTo>
                    <a:pt x="3924592" y="0"/>
                  </a:moveTo>
                  <a:lnTo>
                    <a:pt x="3916972" y="0"/>
                  </a:lnTo>
                  <a:lnTo>
                    <a:pt x="3916972" y="7607"/>
                  </a:lnTo>
                  <a:lnTo>
                    <a:pt x="3924592" y="7607"/>
                  </a:lnTo>
                  <a:lnTo>
                    <a:pt x="3924592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66" name="object 66"/>
            <p:cNvSpPr/>
            <p:nvPr/>
          </p:nvSpPr>
          <p:spPr>
            <a:xfrm>
              <a:off x="8502015" y="4678311"/>
              <a:ext cx="1120140" cy="7620"/>
            </a:xfrm>
            <a:custGeom>
              <a:avLst/>
              <a:gdLst/>
              <a:ahLst/>
              <a:cxnLst/>
              <a:rect l="l" t="t" r="r" b="b"/>
              <a:pathLst>
                <a:path w="1120140" h="7620">
                  <a:moveTo>
                    <a:pt x="7620" y="0"/>
                  </a:moveTo>
                  <a:lnTo>
                    <a:pt x="0" y="0"/>
                  </a:lnTo>
                  <a:lnTo>
                    <a:pt x="0" y="7607"/>
                  </a:lnTo>
                  <a:lnTo>
                    <a:pt x="7620" y="7607"/>
                  </a:lnTo>
                  <a:lnTo>
                    <a:pt x="7620" y="0"/>
                  </a:lnTo>
                  <a:close/>
                </a:path>
                <a:path w="1120140" h="7620">
                  <a:moveTo>
                    <a:pt x="56476" y="0"/>
                  </a:moveTo>
                  <a:lnTo>
                    <a:pt x="47332" y="0"/>
                  </a:lnTo>
                  <a:lnTo>
                    <a:pt x="47332" y="7607"/>
                  </a:lnTo>
                  <a:lnTo>
                    <a:pt x="56476" y="7607"/>
                  </a:lnTo>
                  <a:lnTo>
                    <a:pt x="56476" y="0"/>
                  </a:lnTo>
                  <a:close/>
                </a:path>
                <a:path w="1120140" h="7620">
                  <a:moveTo>
                    <a:pt x="103720" y="0"/>
                  </a:moveTo>
                  <a:lnTo>
                    <a:pt x="96100" y="0"/>
                  </a:lnTo>
                  <a:lnTo>
                    <a:pt x="96100" y="7607"/>
                  </a:lnTo>
                  <a:lnTo>
                    <a:pt x="103720" y="7607"/>
                  </a:lnTo>
                  <a:lnTo>
                    <a:pt x="103720" y="0"/>
                  </a:lnTo>
                  <a:close/>
                </a:path>
                <a:path w="1120140" h="7620">
                  <a:moveTo>
                    <a:pt x="152590" y="0"/>
                  </a:moveTo>
                  <a:lnTo>
                    <a:pt x="144970" y="0"/>
                  </a:lnTo>
                  <a:lnTo>
                    <a:pt x="144970" y="7607"/>
                  </a:lnTo>
                  <a:lnTo>
                    <a:pt x="152590" y="7607"/>
                  </a:lnTo>
                  <a:lnTo>
                    <a:pt x="152590" y="0"/>
                  </a:lnTo>
                  <a:close/>
                </a:path>
                <a:path w="1120140" h="7620">
                  <a:moveTo>
                    <a:pt x="201358" y="0"/>
                  </a:moveTo>
                  <a:lnTo>
                    <a:pt x="193738" y="0"/>
                  </a:lnTo>
                  <a:lnTo>
                    <a:pt x="193738" y="7607"/>
                  </a:lnTo>
                  <a:lnTo>
                    <a:pt x="201358" y="7607"/>
                  </a:lnTo>
                  <a:lnTo>
                    <a:pt x="201358" y="0"/>
                  </a:lnTo>
                  <a:close/>
                </a:path>
                <a:path w="1120140" h="7620">
                  <a:moveTo>
                    <a:pt x="248691" y="0"/>
                  </a:moveTo>
                  <a:lnTo>
                    <a:pt x="241071" y="0"/>
                  </a:lnTo>
                  <a:lnTo>
                    <a:pt x="241071" y="7607"/>
                  </a:lnTo>
                  <a:lnTo>
                    <a:pt x="248691" y="7607"/>
                  </a:lnTo>
                  <a:lnTo>
                    <a:pt x="248691" y="0"/>
                  </a:lnTo>
                  <a:close/>
                </a:path>
                <a:path w="1120140" h="7620">
                  <a:moveTo>
                    <a:pt x="297459" y="0"/>
                  </a:moveTo>
                  <a:lnTo>
                    <a:pt x="289839" y="0"/>
                  </a:lnTo>
                  <a:lnTo>
                    <a:pt x="289839" y="7607"/>
                  </a:lnTo>
                  <a:lnTo>
                    <a:pt x="297459" y="7607"/>
                  </a:lnTo>
                  <a:lnTo>
                    <a:pt x="297459" y="0"/>
                  </a:lnTo>
                  <a:close/>
                </a:path>
                <a:path w="1120140" h="7620">
                  <a:moveTo>
                    <a:pt x="346329" y="0"/>
                  </a:moveTo>
                  <a:lnTo>
                    <a:pt x="338607" y="0"/>
                  </a:lnTo>
                  <a:lnTo>
                    <a:pt x="338607" y="7607"/>
                  </a:lnTo>
                  <a:lnTo>
                    <a:pt x="346329" y="7607"/>
                  </a:lnTo>
                  <a:lnTo>
                    <a:pt x="346329" y="0"/>
                  </a:lnTo>
                  <a:close/>
                </a:path>
                <a:path w="1120140" h="7620">
                  <a:moveTo>
                    <a:pt x="395097" y="0"/>
                  </a:moveTo>
                  <a:lnTo>
                    <a:pt x="385953" y="0"/>
                  </a:lnTo>
                  <a:lnTo>
                    <a:pt x="385953" y="7607"/>
                  </a:lnTo>
                  <a:lnTo>
                    <a:pt x="395097" y="7607"/>
                  </a:lnTo>
                  <a:lnTo>
                    <a:pt x="395097" y="0"/>
                  </a:lnTo>
                  <a:close/>
                </a:path>
                <a:path w="1120140" h="7620">
                  <a:moveTo>
                    <a:pt x="442341" y="0"/>
                  </a:moveTo>
                  <a:lnTo>
                    <a:pt x="434721" y="0"/>
                  </a:lnTo>
                  <a:lnTo>
                    <a:pt x="434721" y="7607"/>
                  </a:lnTo>
                  <a:lnTo>
                    <a:pt x="442341" y="7607"/>
                  </a:lnTo>
                  <a:lnTo>
                    <a:pt x="442341" y="0"/>
                  </a:lnTo>
                  <a:close/>
                </a:path>
                <a:path w="1120140" h="7620">
                  <a:moveTo>
                    <a:pt x="491197" y="0"/>
                  </a:moveTo>
                  <a:lnTo>
                    <a:pt x="483577" y="0"/>
                  </a:lnTo>
                  <a:lnTo>
                    <a:pt x="483577" y="7607"/>
                  </a:lnTo>
                  <a:lnTo>
                    <a:pt x="491197" y="7607"/>
                  </a:lnTo>
                  <a:lnTo>
                    <a:pt x="491197" y="0"/>
                  </a:lnTo>
                  <a:close/>
                </a:path>
                <a:path w="1120140" h="7620">
                  <a:moveTo>
                    <a:pt x="539965" y="0"/>
                  </a:moveTo>
                  <a:lnTo>
                    <a:pt x="530821" y="0"/>
                  </a:lnTo>
                  <a:lnTo>
                    <a:pt x="530821" y="7607"/>
                  </a:lnTo>
                  <a:lnTo>
                    <a:pt x="539965" y="7607"/>
                  </a:lnTo>
                  <a:lnTo>
                    <a:pt x="539965" y="0"/>
                  </a:lnTo>
                  <a:close/>
                </a:path>
                <a:path w="1120140" h="7620">
                  <a:moveTo>
                    <a:pt x="587311" y="0"/>
                  </a:moveTo>
                  <a:lnTo>
                    <a:pt x="579691" y="0"/>
                  </a:lnTo>
                  <a:lnTo>
                    <a:pt x="579691" y="7607"/>
                  </a:lnTo>
                  <a:lnTo>
                    <a:pt x="587311" y="7607"/>
                  </a:lnTo>
                  <a:lnTo>
                    <a:pt x="587311" y="0"/>
                  </a:lnTo>
                  <a:close/>
                </a:path>
                <a:path w="1120140" h="7620">
                  <a:moveTo>
                    <a:pt x="636079" y="0"/>
                  </a:moveTo>
                  <a:lnTo>
                    <a:pt x="628459" y="0"/>
                  </a:lnTo>
                  <a:lnTo>
                    <a:pt x="628459" y="7607"/>
                  </a:lnTo>
                  <a:lnTo>
                    <a:pt x="636079" y="7607"/>
                  </a:lnTo>
                  <a:lnTo>
                    <a:pt x="636079" y="0"/>
                  </a:lnTo>
                  <a:close/>
                </a:path>
                <a:path w="1120140" h="7620">
                  <a:moveTo>
                    <a:pt x="684936" y="0"/>
                  </a:moveTo>
                  <a:lnTo>
                    <a:pt x="675792" y="0"/>
                  </a:lnTo>
                  <a:lnTo>
                    <a:pt x="675792" y="7607"/>
                  </a:lnTo>
                  <a:lnTo>
                    <a:pt x="684936" y="7607"/>
                  </a:lnTo>
                  <a:lnTo>
                    <a:pt x="684936" y="0"/>
                  </a:lnTo>
                  <a:close/>
                </a:path>
                <a:path w="1120140" h="7620">
                  <a:moveTo>
                    <a:pt x="732180" y="0"/>
                  </a:moveTo>
                  <a:lnTo>
                    <a:pt x="724560" y="0"/>
                  </a:lnTo>
                  <a:lnTo>
                    <a:pt x="724560" y="7607"/>
                  </a:lnTo>
                  <a:lnTo>
                    <a:pt x="732180" y="7607"/>
                  </a:lnTo>
                  <a:lnTo>
                    <a:pt x="732180" y="0"/>
                  </a:lnTo>
                  <a:close/>
                </a:path>
                <a:path w="1120140" h="7620">
                  <a:moveTo>
                    <a:pt x="781050" y="0"/>
                  </a:moveTo>
                  <a:lnTo>
                    <a:pt x="773328" y="0"/>
                  </a:lnTo>
                  <a:lnTo>
                    <a:pt x="773328" y="7607"/>
                  </a:lnTo>
                  <a:lnTo>
                    <a:pt x="781050" y="7607"/>
                  </a:lnTo>
                  <a:lnTo>
                    <a:pt x="781050" y="0"/>
                  </a:lnTo>
                  <a:close/>
                </a:path>
                <a:path w="1120140" h="7620">
                  <a:moveTo>
                    <a:pt x="829818" y="0"/>
                  </a:moveTo>
                  <a:lnTo>
                    <a:pt x="822198" y="0"/>
                  </a:lnTo>
                  <a:lnTo>
                    <a:pt x="822198" y="7607"/>
                  </a:lnTo>
                  <a:lnTo>
                    <a:pt x="829818" y="7607"/>
                  </a:lnTo>
                  <a:lnTo>
                    <a:pt x="829818" y="0"/>
                  </a:lnTo>
                  <a:close/>
                </a:path>
                <a:path w="1120140" h="7620">
                  <a:moveTo>
                    <a:pt x="878586" y="0"/>
                  </a:moveTo>
                  <a:lnTo>
                    <a:pt x="869442" y="0"/>
                  </a:lnTo>
                  <a:lnTo>
                    <a:pt x="869442" y="7607"/>
                  </a:lnTo>
                  <a:lnTo>
                    <a:pt x="878586" y="7607"/>
                  </a:lnTo>
                  <a:lnTo>
                    <a:pt x="878586" y="0"/>
                  </a:lnTo>
                  <a:close/>
                </a:path>
                <a:path w="1120140" h="7620">
                  <a:moveTo>
                    <a:pt x="925918" y="0"/>
                  </a:moveTo>
                  <a:lnTo>
                    <a:pt x="918298" y="0"/>
                  </a:lnTo>
                  <a:lnTo>
                    <a:pt x="918298" y="7607"/>
                  </a:lnTo>
                  <a:lnTo>
                    <a:pt x="925918" y="7607"/>
                  </a:lnTo>
                  <a:lnTo>
                    <a:pt x="925918" y="0"/>
                  </a:lnTo>
                  <a:close/>
                </a:path>
                <a:path w="1120140" h="7620">
                  <a:moveTo>
                    <a:pt x="974686" y="0"/>
                  </a:moveTo>
                  <a:lnTo>
                    <a:pt x="967066" y="0"/>
                  </a:lnTo>
                  <a:lnTo>
                    <a:pt x="967066" y="7607"/>
                  </a:lnTo>
                  <a:lnTo>
                    <a:pt x="974686" y="7607"/>
                  </a:lnTo>
                  <a:lnTo>
                    <a:pt x="974686" y="0"/>
                  </a:lnTo>
                  <a:close/>
                </a:path>
                <a:path w="1120140" h="7620">
                  <a:moveTo>
                    <a:pt x="1023556" y="0"/>
                  </a:moveTo>
                  <a:lnTo>
                    <a:pt x="1014412" y="0"/>
                  </a:lnTo>
                  <a:lnTo>
                    <a:pt x="1014412" y="7607"/>
                  </a:lnTo>
                  <a:lnTo>
                    <a:pt x="1023556" y="7607"/>
                  </a:lnTo>
                  <a:lnTo>
                    <a:pt x="1023556" y="0"/>
                  </a:lnTo>
                  <a:close/>
                </a:path>
                <a:path w="1120140" h="7620">
                  <a:moveTo>
                    <a:pt x="1070800" y="0"/>
                  </a:moveTo>
                  <a:lnTo>
                    <a:pt x="1063180" y="0"/>
                  </a:lnTo>
                  <a:lnTo>
                    <a:pt x="1063180" y="7607"/>
                  </a:lnTo>
                  <a:lnTo>
                    <a:pt x="1070800" y="7607"/>
                  </a:lnTo>
                  <a:lnTo>
                    <a:pt x="1070800" y="0"/>
                  </a:lnTo>
                  <a:close/>
                </a:path>
                <a:path w="1120140" h="7620">
                  <a:moveTo>
                    <a:pt x="1119657" y="0"/>
                  </a:moveTo>
                  <a:lnTo>
                    <a:pt x="1112037" y="0"/>
                  </a:lnTo>
                  <a:lnTo>
                    <a:pt x="1112037" y="7607"/>
                  </a:lnTo>
                  <a:lnTo>
                    <a:pt x="1119657" y="7607"/>
                  </a:lnTo>
                  <a:lnTo>
                    <a:pt x="1119657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7" name="object 6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337303" y="4649247"/>
              <a:ext cx="162306" cy="6600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547103" y="5128260"/>
              <a:ext cx="532130" cy="212090"/>
            </a:xfrm>
            <a:custGeom>
              <a:avLst/>
              <a:gdLst/>
              <a:ahLst/>
              <a:cxnLst/>
              <a:rect l="l" t="t" r="r" b="b"/>
              <a:pathLst>
                <a:path w="532129" h="212089">
                  <a:moveTo>
                    <a:pt x="531876" y="211835"/>
                  </a:moveTo>
                  <a:lnTo>
                    <a:pt x="0" y="211835"/>
                  </a:lnTo>
                  <a:lnTo>
                    <a:pt x="0" y="0"/>
                  </a:lnTo>
                  <a:lnTo>
                    <a:pt x="531876" y="0"/>
                  </a:lnTo>
                  <a:lnTo>
                    <a:pt x="531876" y="211835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69" name="object 69"/>
            <p:cNvSpPr/>
            <p:nvPr/>
          </p:nvSpPr>
          <p:spPr>
            <a:xfrm>
              <a:off x="7077455" y="4535423"/>
              <a:ext cx="532130" cy="805180"/>
            </a:xfrm>
            <a:custGeom>
              <a:avLst/>
              <a:gdLst/>
              <a:ahLst/>
              <a:cxnLst/>
              <a:rect l="l" t="t" r="r" b="b"/>
              <a:pathLst>
                <a:path w="532129" h="805179">
                  <a:moveTo>
                    <a:pt x="531876" y="804672"/>
                  </a:moveTo>
                  <a:lnTo>
                    <a:pt x="0" y="804672"/>
                  </a:lnTo>
                  <a:lnTo>
                    <a:pt x="0" y="0"/>
                  </a:lnTo>
                  <a:lnTo>
                    <a:pt x="531876" y="0"/>
                  </a:lnTo>
                  <a:lnTo>
                    <a:pt x="531876" y="804672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70" name="object 7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03695" y="5000244"/>
              <a:ext cx="215264" cy="6572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242047" y="4405884"/>
              <a:ext cx="209074" cy="6705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325683" y="4142517"/>
              <a:ext cx="1008316" cy="8858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474463" y="4148328"/>
              <a:ext cx="315467" cy="8077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794503" y="4146803"/>
              <a:ext cx="537972" cy="6553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381244" y="4142517"/>
              <a:ext cx="1407890" cy="8858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84876" y="4148328"/>
              <a:ext cx="434339" cy="807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923787" y="4148328"/>
              <a:ext cx="316991" cy="8077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246876" y="4146803"/>
              <a:ext cx="541019" cy="6553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805844" y="2217991"/>
              <a:ext cx="494252" cy="10077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07463" y="2217419"/>
              <a:ext cx="173736" cy="9905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993391" y="2217419"/>
              <a:ext cx="190500" cy="9905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194559" y="2226563"/>
              <a:ext cx="103631" cy="8991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32257" y="2437739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69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70" h="12826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4" name="object 8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24471" y="2450020"/>
              <a:ext cx="437769" cy="8696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26948" y="2450591"/>
              <a:ext cx="70104" cy="8534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04672" y="2450591"/>
              <a:ext cx="356615" cy="8534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32257" y="2671292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69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21"/>
                  </a:lnTo>
                  <a:close/>
                </a:path>
                <a:path w="128270" h="12826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8" name="object 8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32091" y="2683478"/>
              <a:ext cx="1175956" cy="10985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33043" y="2683763"/>
              <a:ext cx="605027" cy="8534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344167" y="2683763"/>
              <a:ext cx="562355" cy="10820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30352" y="2904743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40" h="129539">
                  <a:moveTo>
                    <a:pt x="129539" y="129540"/>
                  </a:moveTo>
                  <a:lnTo>
                    <a:pt x="0" y="129540"/>
                  </a:lnTo>
                  <a:lnTo>
                    <a:pt x="0" y="0"/>
                  </a:lnTo>
                  <a:lnTo>
                    <a:pt x="129539" y="0"/>
                  </a:lnTo>
                  <a:lnTo>
                    <a:pt x="129539" y="1295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2" name="object 9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32091" y="2916935"/>
              <a:ext cx="543020" cy="10991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32257" y="3138309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4" name="object 9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22947" y="3151631"/>
              <a:ext cx="341661" cy="10868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32257" y="3373373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21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6" name="object 9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22947" y="3385566"/>
              <a:ext cx="427005" cy="10985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32257" y="3606838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21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8" name="object 9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22947" y="3619023"/>
              <a:ext cx="1352931" cy="10991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23900" y="3619499"/>
              <a:ext cx="173735" cy="10820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02208" y="3619499"/>
              <a:ext cx="367283" cy="8534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272540" y="3619499"/>
              <a:ext cx="800099" cy="108203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532257" y="3840391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03" name="object 10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22947" y="3852576"/>
              <a:ext cx="968502" cy="10985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23900" y="3852672"/>
              <a:ext cx="873251" cy="10820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603248" y="3852672"/>
              <a:ext cx="86867" cy="8534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32257" y="4073855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07" name="object 10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32091" y="4086129"/>
              <a:ext cx="585692" cy="109823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32257" y="4307395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09" name="object 10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32091" y="4320540"/>
              <a:ext cx="605504" cy="109727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532257" y="4542472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21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11" name="object 11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32091" y="4554664"/>
              <a:ext cx="546068" cy="8696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532257" y="4775936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13" name="object 11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32091" y="4788122"/>
              <a:ext cx="1357503" cy="8705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33043" y="4788408"/>
              <a:ext cx="1353311" cy="8534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32257" y="5009489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16" name="object 11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32091" y="5021580"/>
              <a:ext cx="695515" cy="87058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532257" y="5242941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18" name="object 11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32091" y="5256276"/>
              <a:ext cx="693991" cy="1086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569207" y="2380488"/>
              <a:ext cx="65532" cy="117957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602361" y="1691449"/>
              <a:ext cx="9446323" cy="14497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05027" y="1693163"/>
              <a:ext cx="96011" cy="14020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20851" y="1693163"/>
              <a:ext cx="102108" cy="14020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41248" y="1691640"/>
              <a:ext cx="100583" cy="14325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52500" y="1693163"/>
              <a:ext cx="80772" cy="14173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060704" y="1693163"/>
              <a:ext cx="89915" cy="14020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70431" y="1691640"/>
              <a:ext cx="211835" cy="14325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402079" y="1693163"/>
              <a:ext cx="89915" cy="14020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516379" y="1693163"/>
              <a:ext cx="99059" cy="14020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624584" y="1693163"/>
              <a:ext cx="170687" cy="14020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822704" y="1693163"/>
              <a:ext cx="99059" cy="14173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949195" y="1693163"/>
              <a:ext cx="118871" cy="140207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098548" y="1693163"/>
              <a:ext cx="96011" cy="140207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220468" y="1693163"/>
              <a:ext cx="88391" cy="14020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334768" y="1693163"/>
              <a:ext cx="102108" cy="14020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442972" y="1691640"/>
              <a:ext cx="275843" cy="143255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729484" y="1693163"/>
              <a:ext cx="163067" cy="14020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913888" y="1691640"/>
              <a:ext cx="99059" cy="14325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038856" y="1693163"/>
              <a:ext cx="118871" cy="14020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186684" y="1693163"/>
              <a:ext cx="89915" cy="14020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291840" y="1691640"/>
              <a:ext cx="102108" cy="143255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406140" y="1693163"/>
              <a:ext cx="138683" cy="14020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570731" y="1691640"/>
              <a:ext cx="277367" cy="14325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867911" y="1693163"/>
              <a:ext cx="103632" cy="14020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002024" y="1693163"/>
              <a:ext cx="99059" cy="140207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110228" y="1693163"/>
              <a:ext cx="155448" cy="14020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285488" y="1691640"/>
              <a:ext cx="99059" cy="14325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410456" y="1693163"/>
              <a:ext cx="103632" cy="14020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535424" y="1693163"/>
              <a:ext cx="135635" cy="14020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696967" y="1691640"/>
              <a:ext cx="99059" cy="143255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820411" y="1693163"/>
              <a:ext cx="105155" cy="14020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939284" y="1693163"/>
              <a:ext cx="202692" cy="140207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161787" y="1691640"/>
              <a:ext cx="144779" cy="14325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327903" y="1693163"/>
              <a:ext cx="97535" cy="14020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437631" y="1691640"/>
              <a:ext cx="99060" cy="14325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562599" y="1693163"/>
              <a:ext cx="102107" cy="14020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676899" y="1691640"/>
              <a:ext cx="102107" cy="14325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785103" y="1693163"/>
              <a:ext cx="86867" cy="140207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902451" y="1693163"/>
              <a:ext cx="103632" cy="140207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019799" y="1693163"/>
              <a:ext cx="164592" cy="1402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204203" y="1693163"/>
              <a:ext cx="105155" cy="14020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329171" y="1693163"/>
              <a:ext cx="99060" cy="14020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452616" y="1693163"/>
              <a:ext cx="89915" cy="140207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566916" y="1693163"/>
              <a:ext cx="102107" cy="14020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679692" y="1693163"/>
              <a:ext cx="117347" cy="140207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816851" y="1693163"/>
              <a:ext cx="96011" cy="14020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6926580" y="1693163"/>
              <a:ext cx="117348" cy="140207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7062216" y="1693163"/>
              <a:ext cx="99059" cy="14020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171944" y="1693163"/>
              <a:ext cx="85343" cy="140207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287768" y="1693163"/>
              <a:ext cx="103631" cy="140207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405116" y="1691640"/>
              <a:ext cx="464819" cy="14325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885175" y="1693163"/>
              <a:ext cx="164591" cy="14020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8063483" y="1693163"/>
              <a:ext cx="117348" cy="140207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8189975" y="1691640"/>
              <a:ext cx="100583" cy="143255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313419" y="1693163"/>
              <a:ext cx="89916" cy="140207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429244" y="1693163"/>
              <a:ext cx="99059" cy="140207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8537447" y="1691640"/>
              <a:ext cx="160019" cy="143255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8721851" y="1693163"/>
              <a:ext cx="105155" cy="140207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8840723" y="183261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D4E6F2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79" name="object 179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8897111" y="1693163"/>
              <a:ext cx="97535" cy="140207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9014460" y="1693163"/>
              <a:ext cx="99059" cy="140207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9143999" y="1693163"/>
              <a:ext cx="89916" cy="140207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9243060" y="1691640"/>
              <a:ext cx="160019" cy="143255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9428987" y="1693163"/>
              <a:ext cx="100583" cy="14020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9547860" y="1691640"/>
              <a:ext cx="99059" cy="143255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9662160" y="1693163"/>
              <a:ext cx="158495" cy="140207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9829799" y="1693163"/>
              <a:ext cx="97535" cy="1402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9948671" y="1693163"/>
              <a:ext cx="99059" cy="140207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10061447" y="183261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BFDFEA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89" name="object 18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231195" y="1909667"/>
              <a:ext cx="2245233" cy="14497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233672" y="1911096"/>
              <a:ext cx="102108" cy="140207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4346448" y="1911096"/>
              <a:ext cx="208787" cy="14020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575048" y="1911096"/>
              <a:ext cx="89915" cy="14020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4674107" y="1911096"/>
              <a:ext cx="85343" cy="14020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4789931" y="1911096"/>
              <a:ext cx="103632" cy="14020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908803" y="1911096"/>
              <a:ext cx="283463" cy="140207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215128" y="1911096"/>
              <a:ext cx="89915" cy="14020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5320284" y="1911096"/>
              <a:ext cx="147828" cy="140207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5492495" y="1909572"/>
              <a:ext cx="99059" cy="141732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614416" y="1911096"/>
              <a:ext cx="100583" cy="14020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731763" y="1909572"/>
              <a:ext cx="102107" cy="141732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5839967" y="1911096"/>
              <a:ext cx="158495" cy="140207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6018276" y="1911096"/>
              <a:ext cx="89915" cy="140207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121907" y="1911096"/>
              <a:ext cx="118872" cy="140207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259067" y="1911096"/>
              <a:ext cx="102108" cy="140207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373367" y="1909572"/>
              <a:ext cx="102108" cy="141732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938022" y="5618416"/>
              <a:ext cx="8964263" cy="183166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992124" y="5620512"/>
              <a:ext cx="103631" cy="140207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115568" y="5618987"/>
              <a:ext cx="144780" cy="141731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1286255" y="5618987"/>
              <a:ext cx="99059" cy="141731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1411224" y="5620512"/>
              <a:ext cx="239267" cy="14020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1658112" y="5620512"/>
              <a:ext cx="163067" cy="140207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1842516" y="5632703"/>
              <a:ext cx="655319" cy="128016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2516123" y="5620512"/>
              <a:ext cx="89916" cy="140207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2633472" y="5658612"/>
              <a:ext cx="239267" cy="102107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2897123" y="5620512"/>
              <a:ext cx="367283" cy="14020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3270503" y="5620512"/>
              <a:ext cx="83820" cy="140207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3381756" y="5658612"/>
              <a:ext cx="179831" cy="102107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3579875" y="5620512"/>
              <a:ext cx="292608" cy="140207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3899916" y="5658612"/>
              <a:ext cx="184403" cy="14020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4096511" y="5632703"/>
              <a:ext cx="313943" cy="128016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4437888" y="5620512"/>
              <a:ext cx="102107" cy="140207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4559807" y="5658612"/>
              <a:ext cx="85343" cy="102107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4661916" y="5632703"/>
              <a:ext cx="193548" cy="12801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4872228" y="5658612"/>
              <a:ext cx="185927" cy="102107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5085587" y="5632703"/>
              <a:ext cx="298703" cy="12801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5405628" y="5620512"/>
              <a:ext cx="402335" cy="14020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5830823" y="5632703"/>
              <a:ext cx="196595" cy="166116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6053328" y="5658612"/>
              <a:ext cx="188975" cy="102107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6256019" y="5658612"/>
              <a:ext cx="173735" cy="102107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6443471" y="5658612"/>
              <a:ext cx="245364" cy="102107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6713219" y="5632703"/>
              <a:ext cx="402335" cy="12801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7127747" y="5658612"/>
              <a:ext cx="80771" cy="102107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7235951" y="5620512"/>
              <a:ext cx="297180" cy="178307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7546847" y="5658612"/>
              <a:ext cx="79248" cy="102107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7653528" y="5620512"/>
              <a:ext cx="505967" cy="140207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8188451" y="5620512"/>
              <a:ext cx="144779" cy="140207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353044" y="5658612"/>
              <a:ext cx="68579" cy="102107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426196" y="5658612"/>
              <a:ext cx="80771" cy="102107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8526780" y="5658612"/>
              <a:ext cx="83819" cy="102107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8628887" y="5632703"/>
              <a:ext cx="138683" cy="128016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8778240" y="5660135"/>
              <a:ext cx="79248" cy="100583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8880347" y="5658612"/>
              <a:ext cx="77723" cy="102107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8973311" y="5632703"/>
              <a:ext cx="147827" cy="128016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9148571" y="5658612"/>
              <a:ext cx="68579" cy="102107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9227819" y="5620512"/>
              <a:ext cx="236219" cy="140207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9486899" y="5632703"/>
              <a:ext cx="411479" cy="128016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8206740" y="1019556"/>
              <a:ext cx="1444751" cy="417575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8434959" y="1167955"/>
              <a:ext cx="986885" cy="118998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8436863" y="1167383"/>
              <a:ext cx="65531" cy="92963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8516111" y="1168908"/>
              <a:ext cx="313943" cy="91439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8846819" y="1193291"/>
              <a:ext cx="121919" cy="67055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8977883" y="1168908"/>
              <a:ext cx="92964" cy="91439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9089135" y="1168908"/>
              <a:ext cx="216408" cy="117347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9322307" y="1168908"/>
              <a:ext cx="97535" cy="91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0620"/>
              <a:ext cx="10306811" cy="10363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69069" y="200025"/>
            <a:ext cx="13106400" cy="7162799"/>
            <a:chOff x="192114" y="881057"/>
            <a:chExt cx="10317480" cy="5805805"/>
          </a:xfrm>
        </p:grpSpPr>
        <p:sp>
          <p:nvSpPr>
            <p:cNvPr id="7" name="object 7"/>
            <p:cNvSpPr/>
            <p:nvPr/>
          </p:nvSpPr>
          <p:spPr>
            <a:xfrm>
              <a:off x="196691" y="885634"/>
              <a:ext cx="10308590" cy="5796915"/>
            </a:xfrm>
            <a:custGeom>
              <a:avLst/>
              <a:gdLst/>
              <a:ahLst/>
              <a:cxnLst/>
              <a:rect l="l" t="t" r="r" b="b"/>
              <a:pathLst>
                <a:path w="10308590" h="5796915">
                  <a:moveTo>
                    <a:pt x="0" y="0"/>
                  </a:moveTo>
                  <a:lnTo>
                    <a:pt x="10308145" y="0"/>
                  </a:lnTo>
                  <a:lnTo>
                    <a:pt x="10308145" y="5796533"/>
                  </a:lnTo>
                  <a:lnTo>
                    <a:pt x="0" y="5796533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792" y="928116"/>
              <a:ext cx="10236707" cy="5727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332" y="1001268"/>
              <a:ext cx="1597151" cy="4770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1155" y="883920"/>
              <a:ext cx="5911596" cy="6842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91466" y="974121"/>
              <a:ext cx="5511165" cy="395605"/>
            </a:xfrm>
            <a:custGeom>
              <a:avLst/>
              <a:gdLst/>
              <a:ahLst/>
              <a:cxnLst/>
              <a:rect l="l" t="t" r="r" b="b"/>
              <a:pathLst>
                <a:path w="5511165" h="395605">
                  <a:moveTo>
                    <a:pt x="0" y="0"/>
                  </a:moveTo>
                  <a:lnTo>
                    <a:pt x="5510974" y="0"/>
                  </a:lnTo>
                  <a:lnTo>
                    <a:pt x="5510974" y="395287"/>
                  </a:lnTo>
                  <a:lnTo>
                    <a:pt x="0" y="395287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0526" y="1065656"/>
              <a:ext cx="5340191" cy="175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4432" y="1066799"/>
              <a:ext cx="3006851" cy="1706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9571" y="1066799"/>
              <a:ext cx="2308859" cy="170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8943" y="920496"/>
              <a:ext cx="484631" cy="4785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5844" y="2492692"/>
              <a:ext cx="494252" cy="1007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7463" y="2493264"/>
              <a:ext cx="173736" cy="990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3391" y="2493264"/>
              <a:ext cx="190500" cy="990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94559" y="2502408"/>
              <a:ext cx="103631" cy="8991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32257" y="2711005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4471" y="2724721"/>
              <a:ext cx="437769" cy="854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6948" y="2724911"/>
              <a:ext cx="70104" cy="838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4672" y="2724911"/>
              <a:ext cx="356615" cy="8534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32257" y="2945993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69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70" h="12826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2091" y="2958179"/>
              <a:ext cx="1175956" cy="10982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3043" y="2958083"/>
              <a:ext cx="605027" cy="853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4167" y="2958083"/>
              <a:ext cx="562355" cy="10820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2257" y="3179546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2091" y="3191256"/>
              <a:ext cx="543020" cy="11039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32257" y="3412997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947" y="3425190"/>
              <a:ext cx="341661" cy="10982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32257" y="3646550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2947" y="3658743"/>
              <a:ext cx="427005" cy="10985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32257" y="3880015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2947" y="3893819"/>
              <a:ext cx="1352931" cy="1082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3900" y="3893819"/>
              <a:ext cx="173735" cy="1082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2208" y="3893819"/>
              <a:ext cx="367283" cy="8534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72540" y="3893819"/>
              <a:ext cx="800099" cy="10820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32257" y="4115091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22947" y="4125753"/>
              <a:ext cx="968502" cy="11134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3900" y="4125467"/>
              <a:ext cx="873251" cy="10972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03248" y="4126991"/>
              <a:ext cx="86867" cy="853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32257" y="4348644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2091" y="4360163"/>
              <a:ext cx="585692" cy="11048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32257" y="4582096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2091" y="4594288"/>
              <a:ext cx="605504" cy="10982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32257" y="4815649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2091" y="4829365"/>
              <a:ext cx="546068" cy="854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32257" y="5049113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2091" y="5062918"/>
              <a:ext cx="1357503" cy="8696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33043" y="5062728"/>
              <a:ext cx="1353311" cy="8534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32257" y="5284184"/>
              <a:ext cx="128270" cy="7620"/>
            </a:xfrm>
            <a:custGeom>
              <a:avLst/>
              <a:gdLst/>
              <a:ahLst/>
              <a:cxnLst/>
              <a:rect l="l" t="t" r="r" b="b"/>
              <a:pathLst>
                <a:path w="128270" h="7620">
                  <a:moveTo>
                    <a:pt x="128111" y="0"/>
                  </a:moveTo>
                  <a:lnTo>
                    <a:pt x="128111" y="7143"/>
                  </a:lnTo>
                  <a:lnTo>
                    <a:pt x="0" y="7143"/>
                  </a:lnTo>
                  <a:lnTo>
                    <a:pt x="0" y="0"/>
                  </a:lnTo>
                  <a:lnTo>
                    <a:pt x="128111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69207" y="2654808"/>
              <a:ext cx="65532" cy="89611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67399" y="3204972"/>
              <a:ext cx="3617975" cy="207111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951695" y="3287839"/>
              <a:ext cx="3336290" cy="1790700"/>
            </a:xfrm>
            <a:custGeom>
              <a:avLst/>
              <a:gdLst/>
              <a:ahLst/>
              <a:cxnLst/>
              <a:rect l="l" t="t" r="r" b="b"/>
              <a:pathLst>
                <a:path w="3336290" h="1790700">
                  <a:moveTo>
                    <a:pt x="0" y="0"/>
                  </a:moveTo>
                  <a:lnTo>
                    <a:pt x="3335941" y="0"/>
                  </a:lnTo>
                  <a:lnTo>
                    <a:pt x="3335941" y="1790319"/>
                  </a:lnTo>
                  <a:lnTo>
                    <a:pt x="0" y="1790319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57" name="object 57"/>
            <p:cNvSpPr/>
            <p:nvPr/>
          </p:nvSpPr>
          <p:spPr>
            <a:xfrm>
              <a:off x="6981342" y="3991457"/>
              <a:ext cx="1073785" cy="278130"/>
            </a:xfrm>
            <a:custGeom>
              <a:avLst/>
              <a:gdLst/>
              <a:ahLst/>
              <a:cxnLst/>
              <a:rect l="l" t="t" r="r" b="b"/>
              <a:pathLst>
                <a:path w="1073784" h="278129">
                  <a:moveTo>
                    <a:pt x="166217" y="193827"/>
                  </a:moveTo>
                  <a:lnTo>
                    <a:pt x="164693" y="189255"/>
                  </a:lnTo>
                  <a:lnTo>
                    <a:pt x="163169" y="183159"/>
                  </a:lnTo>
                  <a:lnTo>
                    <a:pt x="163169" y="178587"/>
                  </a:lnTo>
                  <a:lnTo>
                    <a:pt x="161645" y="174015"/>
                  </a:lnTo>
                  <a:lnTo>
                    <a:pt x="160121" y="170967"/>
                  </a:lnTo>
                  <a:lnTo>
                    <a:pt x="157073" y="166395"/>
                  </a:lnTo>
                  <a:lnTo>
                    <a:pt x="155549" y="163347"/>
                  </a:lnTo>
                  <a:lnTo>
                    <a:pt x="154025" y="158775"/>
                  </a:lnTo>
                  <a:lnTo>
                    <a:pt x="150977" y="155727"/>
                  </a:lnTo>
                  <a:lnTo>
                    <a:pt x="150190" y="154114"/>
                  </a:lnTo>
                  <a:lnTo>
                    <a:pt x="149453" y="152590"/>
                  </a:lnTo>
                  <a:lnTo>
                    <a:pt x="146405" y="149542"/>
                  </a:lnTo>
                  <a:lnTo>
                    <a:pt x="141833" y="143446"/>
                  </a:lnTo>
                  <a:lnTo>
                    <a:pt x="135737" y="138874"/>
                  </a:lnTo>
                  <a:lnTo>
                    <a:pt x="128117" y="134302"/>
                  </a:lnTo>
                  <a:lnTo>
                    <a:pt x="128117" y="193827"/>
                  </a:lnTo>
                  <a:lnTo>
                    <a:pt x="128117" y="206019"/>
                  </a:lnTo>
                  <a:lnTo>
                    <a:pt x="114401" y="230505"/>
                  </a:lnTo>
                  <a:lnTo>
                    <a:pt x="109829" y="235077"/>
                  </a:lnTo>
                  <a:lnTo>
                    <a:pt x="105257" y="238125"/>
                  </a:lnTo>
                  <a:lnTo>
                    <a:pt x="100584" y="239649"/>
                  </a:lnTo>
                  <a:lnTo>
                    <a:pt x="94488" y="242697"/>
                  </a:lnTo>
                  <a:lnTo>
                    <a:pt x="70104" y="242697"/>
                  </a:lnTo>
                  <a:lnTo>
                    <a:pt x="64008" y="239649"/>
                  </a:lnTo>
                  <a:lnTo>
                    <a:pt x="59436" y="238125"/>
                  </a:lnTo>
                  <a:lnTo>
                    <a:pt x="54864" y="235077"/>
                  </a:lnTo>
                  <a:lnTo>
                    <a:pt x="50292" y="230505"/>
                  </a:lnTo>
                  <a:lnTo>
                    <a:pt x="45720" y="227457"/>
                  </a:lnTo>
                  <a:lnTo>
                    <a:pt x="42672" y="222885"/>
                  </a:lnTo>
                  <a:lnTo>
                    <a:pt x="39624" y="216687"/>
                  </a:lnTo>
                  <a:lnTo>
                    <a:pt x="38100" y="212115"/>
                  </a:lnTo>
                  <a:lnTo>
                    <a:pt x="36576" y="206019"/>
                  </a:lnTo>
                  <a:lnTo>
                    <a:pt x="36576" y="193827"/>
                  </a:lnTo>
                  <a:lnTo>
                    <a:pt x="39624" y="181635"/>
                  </a:lnTo>
                  <a:lnTo>
                    <a:pt x="42672" y="175539"/>
                  </a:lnTo>
                  <a:lnTo>
                    <a:pt x="45720" y="170967"/>
                  </a:lnTo>
                  <a:lnTo>
                    <a:pt x="50292" y="167919"/>
                  </a:lnTo>
                  <a:lnTo>
                    <a:pt x="54864" y="163347"/>
                  </a:lnTo>
                  <a:lnTo>
                    <a:pt x="64008" y="157251"/>
                  </a:lnTo>
                  <a:lnTo>
                    <a:pt x="70104" y="155727"/>
                  </a:lnTo>
                  <a:lnTo>
                    <a:pt x="76200" y="154114"/>
                  </a:lnTo>
                  <a:lnTo>
                    <a:pt x="88392" y="154114"/>
                  </a:lnTo>
                  <a:lnTo>
                    <a:pt x="94488" y="155727"/>
                  </a:lnTo>
                  <a:lnTo>
                    <a:pt x="100584" y="157251"/>
                  </a:lnTo>
                  <a:lnTo>
                    <a:pt x="105257" y="160299"/>
                  </a:lnTo>
                  <a:lnTo>
                    <a:pt x="109829" y="163347"/>
                  </a:lnTo>
                  <a:lnTo>
                    <a:pt x="114401" y="167919"/>
                  </a:lnTo>
                  <a:lnTo>
                    <a:pt x="118973" y="170967"/>
                  </a:lnTo>
                  <a:lnTo>
                    <a:pt x="122021" y="175539"/>
                  </a:lnTo>
                  <a:lnTo>
                    <a:pt x="125069" y="181635"/>
                  </a:lnTo>
                  <a:lnTo>
                    <a:pt x="128117" y="193827"/>
                  </a:lnTo>
                  <a:lnTo>
                    <a:pt x="128117" y="134302"/>
                  </a:lnTo>
                  <a:lnTo>
                    <a:pt x="128117" y="132778"/>
                  </a:lnTo>
                  <a:lnTo>
                    <a:pt x="134213" y="129730"/>
                  </a:lnTo>
                  <a:lnTo>
                    <a:pt x="138785" y="125158"/>
                  </a:lnTo>
                  <a:lnTo>
                    <a:pt x="141071" y="122110"/>
                  </a:lnTo>
                  <a:lnTo>
                    <a:pt x="143357" y="119062"/>
                  </a:lnTo>
                  <a:lnTo>
                    <a:pt x="147929" y="114490"/>
                  </a:lnTo>
                  <a:lnTo>
                    <a:pt x="149453" y="111442"/>
                  </a:lnTo>
                  <a:lnTo>
                    <a:pt x="152501" y="108394"/>
                  </a:lnTo>
                  <a:lnTo>
                    <a:pt x="154025" y="105346"/>
                  </a:lnTo>
                  <a:lnTo>
                    <a:pt x="155549" y="100774"/>
                  </a:lnTo>
                  <a:lnTo>
                    <a:pt x="157073" y="97726"/>
                  </a:lnTo>
                  <a:lnTo>
                    <a:pt x="158597" y="93154"/>
                  </a:lnTo>
                  <a:lnTo>
                    <a:pt x="158597" y="90106"/>
                  </a:lnTo>
                  <a:lnTo>
                    <a:pt x="160121" y="85432"/>
                  </a:lnTo>
                  <a:lnTo>
                    <a:pt x="160121" y="74764"/>
                  </a:lnTo>
                  <a:lnTo>
                    <a:pt x="147612" y="35140"/>
                  </a:lnTo>
                  <a:lnTo>
                    <a:pt x="146215" y="33045"/>
                  </a:lnTo>
                  <a:lnTo>
                    <a:pt x="123545" y="11925"/>
                  </a:lnTo>
                  <a:lnTo>
                    <a:pt x="123545" y="71716"/>
                  </a:lnTo>
                  <a:lnTo>
                    <a:pt x="123545" y="83908"/>
                  </a:lnTo>
                  <a:lnTo>
                    <a:pt x="120497" y="96202"/>
                  </a:lnTo>
                  <a:lnTo>
                    <a:pt x="117449" y="100774"/>
                  </a:lnTo>
                  <a:lnTo>
                    <a:pt x="115925" y="105346"/>
                  </a:lnTo>
                  <a:lnTo>
                    <a:pt x="108305" y="112966"/>
                  </a:lnTo>
                  <a:lnTo>
                    <a:pt x="103733" y="116014"/>
                  </a:lnTo>
                  <a:lnTo>
                    <a:pt x="99060" y="119062"/>
                  </a:lnTo>
                  <a:lnTo>
                    <a:pt x="92964" y="120586"/>
                  </a:lnTo>
                  <a:lnTo>
                    <a:pt x="88392" y="122110"/>
                  </a:lnTo>
                  <a:lnTo>
                    <a:pt x="76200" y="122110"/>
                  </a:lnTo>
                  <a:lnTo>
                    <a:pt x="71628" y="120586"/>
                  </a:lnTo>
                  <a:lnTo>
                    <a:pt x="65532" y="119062"/>
                  </a:lnTo>
                  <a:lnTo>
                    <a:pt x="56388" y="112966"/>
                  </a:lnTo>
                  <a:lnTo>
                    <a:pt x="53340" y="109918"/>
                  </a:lnTo>
                  <a:lnTo>
                    <a:pt x="44196" y="96202"/>
                  </a:lnTo>
                  <a:lnTo>
                    <a:pt x="41148" y="83908"/>
                  </a:lnTo>
                  <a:lnTo>
                    <a:pt x="41148" y="71716"/>
                  </a:lnTo>
                  <a:lnTo>
                    <a:pt x="42672" y="67144"/>
                  </a:lnTo>
                  <a:lnTo>
                    <a:pt x="44196" y="61048"/>
                  </a:lnTo>
                  <a:lnTo>
                    <a:pt x="53340" y="47332"/>
                  </a:lnTo>
                  <a:lnTo>
                    <a:pt x="56388" y="44284"/>
                  </a:lnTo>
                  <a:lnTo>
                    <a:pt x="65532" y="38188"/>
                  </a:lnTo>
                  <a:lnTo>
                    <a:pt x="71628" y="36664"/>
                  </a:lnTo>
                  <a:lnTo>
                    <a:pt x="76200" y="35140"/>
                  </a:lnTo>
                  <a:lnTo>
                    <a:pt x="88392" y="35140"/>
                  </a:lnTo>
                  <a:lnTo>
                    <a:pt x="92964" y="36664"/>
                  </a:lnTo>
                  <a:lnTo>
                    <a:pt x="99060" y="38188"/>
                  </a:lnTo>
                  <a:lnTo>
                    <a:pt x="103733" y="41236"/>
                  </a:lnTo>
                  <a:lnTo>
                    <a:pt x="108305" y="44284"/>
                  </a:lnTo>
                  <a:lnTo>
                    <a:pt x="115925" y="51904"/>
                  </a:lnTo>
                  <a:lnTo>
                    <a:pt x="117449" y="56476"/>
                  </a:lnTo>
                  <a:lnTo>
                    <a:pt x="120497" y="61048"/>
                  </a:lnTo>
                  <a:lnTo>
                    <a:pt x="122021" y="67144"/>
                  </a:lnTo>
                  <a:lnTo>
                    <a:pt x="123545" y="71716"/>
                  </a:lnTo>
                  <a:lnTo>
                    <a:pt x="123545" y="11925"/>
                  </a:lnTo>
                  <a:lnTo>
                    <a:pt x="82296" y="0"/>
                  </a:lnTo>
                  <a:lnTo>
                    <a:pt x="74561" y="304"/>
                  </a:lnTo>
                  <a:lnTo>
                    <a:pt x="33197" y="17030"/>
                  </a:lnTo>
                  <a:lnTo>
                    <a:pt x="8432" y="52908"/>
                  </a:lnTo>
                  <a:lnTo>
                    <a:pt x="4572" y="74764"/>
                  </a:lnTo>
                  <a:lnTo>
                    <a:pt x="4876" y="82473"/>
                  </a:lnTo>
                  <a:lnTo>
                    <a:pt x="5905" y="89484"/>
                  </a:lnTo>
                  <a:lnTo>
                    <a:pt x="7785" y="95643"/>
                  </a:lnTo>
                  <a:lnTo>
                    <a:pt x="10668" y="100774"/>
                  </a:lnTo>
                  <a:lnTo>
                    <a:pt x="13716" y="108394"/>
                  </a:lnTo>
                  <a:lnTo>
                    <a:pt x="16764" y="114490"/>
                  </a:lnTo>
                  <a:lnTo>
                    <a:pt x="21336" y="119062"/>
                  </a:lnTo>
                  <a:lnTo>
                    <a:pt x="25908" y="125158"/>
                  </a:lnTo>
                  <a:lnTo>
                    <a:pt x="30480" y="129730"/>
                  </a:lnTo>
                  <a:lnTo>
                    <a:pt x="36576" y="132778"/>
                  </a:lnTo>
                  <a:lnTo>
                    <a:pt x="36576" y="134302"/>
                  </a:lnTo>
                  <a:lnTo>
                    <a:pt x="24384" y="143446"/>
                  </a:lnTo>
                  <a:lnTo>
                    <a:pt x="15240" y="152590"/>
                  </a:lnTo>
                  <a:lnTo>
                    <a:pt x="13716" y="155727"/>
                  </a:lnTo>
                  <a:lnTo>
                    <a:pt x="10668" y="158775"/>
                  </a:lnTo>
                  <a:lnTo>
                    <a:pt x="9144" y="163347"/>
                  </a:lnTo>
                  <a:lnTo>
                    <a:pt x="7620" y="166395"/>
                  </a:lnTo>
                  <a:lnTo>
                    <a:pt x="4572" y="170967"/>
                  </a:lnTo>
                  <a:lnTo>
                    <a:pt x="3048" y="174015"/>
                  </a:lnTo>
                  <a:lnTo>
                    <a:pt x="1524" y="178587"/>
                  </a:lnTo>
                  <a:lnTo>
                    <a:pt x="1524" y="183159"/>
                  </a:lnTo>
                  <a:lnTo>
                    <a:pt x="0" y="189255"/>
                  </a:lnTo>
                  <a:lnTo>
                    <a:pt x="0" y="199923"/>
                  </a:lnTo>
                  <a:lnTo>
                    <a:pt x="304" y="209702"/>
                  </a:lnTo>
                  <a:lnTo>
                    <a:pt x="15430" y="247840"/>
                  </a:lnTo>
                  <a:lnTo>
                    <a:pt x="51816" y="273177"/>
                  </a:lnTo>
                  <a:lnTo>
                    <a:pt x="82296" y="277749"/>
                  </a:lnTo>
                  <a:lnTo>
                    <a:pt x="90055" y="277456"/>
                  </a:lnTo>
                  <a:lnTo>
                    <a:pt x="132803" y="263740"/>
                  </a:lnTo>
                  <a:lnTo>
                    <a:pt x="153835" y="242697"/>
                  </a:lnTo>
                  <a:lnTo>
                    <a:pt x="154635" y="241668"/>
                  </a:lnTo>
                  <a:lnTo>
                    <a:pt x="166217" y="199923"/>
                  </a:lnTo>
                  <a:lnTo>
                    <a:pt x="166217" y="193827"/>
                  </a:lnTo>
                  <a:close/>
                </a:path>
                <a:path w="1073784" h="278129">
                  <a:moveTo>
                    <a:pt x="370624" y="68668"/>
                  </a:moveTo>
                  <a:lnTo>
                    <a:pt x="369100" y="64096"/>
                  </a:lnTo>
                  <a:lnTo>
                    <a:pt x="369100" y="59524"/>
                  </a:lnTo>
                  <a:lnTo>
                    <a:pt x="367576" y="53428"/>
                  </a:lnTo>
                  <a:lnTo>
                    <a:pt x="364528" y="44284"/>
                  </a:lnTo>
                  <a:lnTo>
                    <a:pt x="363004" y="38188"/>
                  </a:lnTo>
                  <a:lnTo>
                    <a:pt x="359956" y="33616"/>
                  </a:lnTo>
                  <a:lnTo>
                    <a:pt x="355384" y="27520"/>
                  </a:lnTo>
                  <a:lnTo>
                    <a:pt x="352336" y="22860"/>
                  </a:lnTo>
                  <a:lnTo>
                    <a:pt x="347764" y="18288"/>
                  </a:lnTo>
                  <a:lnTo>
                    <a:pt x="335572" y="9144"/>
                  </a:lnTo>
                  <a:lnTo>
                    <a:pt x="327952" y="6096"/>
                  </a:lnTo>
                  <a:lnTo>
                    <a:pt x="320230" y="4572"/>
                  </a:lnTo>
                  <a:lnTo>
                    <a:pt x="313994" y="2565"/>
                  </a:lnTo>
                  <a:lnTo>
                    <a:pt x="306895" y="1143"/>
                  </a:lnTo>
                  <a:lnTo>
                    <a:pt x="299224" y="279"/>
                  </a:lnTo>
                  <a:lnTo>
                    <a:pt x="291274" y="0"/>
                  </a:lnTo>
                  <a:lnTo>
                    <a:pt x="282130" y="0"/>
                  </a:lnTo>
                  <a:lnTo>
                    <a:pt x="266890" y="3048"/>
                  </a:lnTo>
                  <a:lnTo>
                    <a:pt x="260794" y="6096"/>
                  </a:lnTo>
                  <a:lnTo>
                    <a:pt x="254698" y="7620"/>
                  </a:lnTo>
                  <a:lnTo>
                    <a:pt x="248602" y="12192"/>
                  </a:lnTo>
                  <a:lnTo>
                    <a:pt x="239458" y="18288"/>
                  </a:lnTo>
                  <a:lnTo>
                    <a:pt x="236410" y="22860"/>
                  </a:lnTo>
                  <a:lnTo>
                    <a:pt x="216522" y="63246"/>
                  </a:lnTo>
                  <a:lnTo>
                    <a:pt x="215074" y="73240"/>
                  </a:lnTo>
                  <a:lnTo>
                    <a:pt x="251650" y="73240"/>
                  </a:lnTo>
                  <a:lnTo>
                    <a:pt x="251650" y="65620"/>
                  </a:lnTo>
                  <a:lnTo>
                    <a:pt x="254698" y="59524"/>
                  </a:lnTo>
                  <a:lnTo>
                    <a:pt x="257746" y="54952"/>
                  </a:lnTo>
                  <a:lnTo>
                    <a:pt x="260794" y="48856"/>
                  </a:lnTo>
                  <a:lnTo>
                    <a:pt x="262318" y="47332"/>
                  </a:lnTo>
                  <a:lnTo>
                    <a:pt x="263842" y="44284"/>
                  </a:lnTo>
                  <a:lnTo>
                    <a:pt x="282130" y="35140"/>
                  </a:lnTo>
                  <a:lnTo>
                    <a:pt x="300418" y="35140"/>
                  </a:lnTo>
                  <a:lnTo>
                    <a:pt x="308038" y="36664"/>
                  </a:lnTo>
                  <a:lnTo>
                    <a:pt x="320230" y="42760"/>
                  </a:lnTo>
                  <a:lnTo>
                    <a:pt x="323380" y="47332"/>
                  </a:lnTo>
                  <a:lnTo>
                    <a:pt x="326428" y="50380"/>
                  </a:lnTo>
                  <a:lnTo>
                    <a:pt x="329476" y="54952"/>
                  </a:lnTo>
                  <a:lnTo>
                    <a:pt x="332524" y="64096"/>
                  </a:lnTo>
                  <a:lnTo>
                    <a:pt x="332524" y="68668"/>
                  </a:lnTo>
                  <a:lnTo>
                    <a:pt x="334048" y="73240"/>
                  </a:lnTo>
                  <a:lnTo>
                    <a:pt x="334048" y="80860"/>
                  </a:lnTo>
                  <a:lnTo>
                    <a:pt x="332524" y="86956"/>
                  </a:lnTo>
                  <a:lnTo>
                    <a:pt x="329476" y="93154"/>
                  </a:lnTo>
                  <a:lnTo>
                    <a:pt x="327113" y="98869"/>
                  </a:lnTo>
                  <a:lnTo>
                    <a:pt x="324319" y="104584"/>
                  </a:lnTo>
                  <a:lnTo>
                    <a:pt x="320636" y="110299"/>
                  </a:lnTo>
                  <a:lnTo>
                    <a:pt x="315658" y="116014"/>
                  </a:lnTo>
                  <a:lnTo>
                    <a:pt x="215074" y="242697"/>
                  </a:lnTo>
                  <a:lnTo>
                    <a:pt x="215074" y="276225"/>
                  </a:lnTo>
                  <a:lnTo>
                    <a:pt x="370624" y="276225"/>
                  </a:lnTo>
                  <a:lnTo>
                    <a:pt x="370624" y="241173"/>
                  </a:lnTo>
                  <a:lnTo>
                    <a:pt x="262318" y="241173"/>
                  </a:lnTo>
                  <a:lnTo>
                    <a:pt x="262318" y="239649"/>
                  </a:lnTo>
                  <a:lnTo>
                    <a:pt x="349288" y="131254"/>
                  </a:lnTo>
                  <a:lnTo>
                    <a:pt x="350812" y="128206"/>
                  </a:lnTo>
                  <a:lnTo>
                    <a:pt x="359956" y="114490"/>
                  </a:lnTo>
                  <a:lnTo>
                    <a:pt x="361480" y="109918"/>
                  </a:lnTo>
                  <a:lnTo>
                    <a:pt x="364528" y="103822"/>
                  </a:lnTo>
                  <a:lnTo>
                    <a:pt x="366052" y="99250"/>
                  </a:lnTo>
                  <a:lnTo>
                    <a:pt x="367576" y="93154"/>
                  </a:lnTo>
                  <a:lnTo>
                    <a:pt x="369100" y="88480"/>
                  </a:lnTo>
                  <a:lnTo>
                    <a:pt x="369100" y="82384"/>
                  </a:lnTo>
                  <a:lnTo>
                    <a:pt x="370624" y="77812"/>
                  </a:lnTo>
                  <a:lnTo>
                    <a:pt x="370624" y="68668"/>
                  </a:lnTo>
                  <a:close/>
                </a:path>
                <a:path w="1073784" h="278129">
                  <a:moveTo>
                    <a:pt x="452716" y="237642"/>
                  </a:moveTo>
                  <a:lnTo>
                    <a:pt x="414616" y="237642"/>
                  </a:lnTo>
                  <a:lnTo>
                    <a:pt x="414616" y="275742"/>
                  </a:lnTo>
                  <a:lnTo>
                    <a:pt x="452716" y="275742"/>
                  </a:lnTo>
                  <a:lnTo>
                    <a:pt x="452716" y="237642"/>
                  </a:lnTo>
                  <a:close/>
                </a:path>
                <a:path w="1073784" h="278129">
                  <a:moveTo>
                    <a:pt x="655777" y="196875"/>
                  </a:moveTo>
                  <a:lnTo>
                    <a:pt x="649706" y="158775"/>
                  </a:lnTo>
                  <a:lnTo>
                    <a:pt x="646099" y="151066"/>
                  </a:lnTo>
                  <a:lnTo>
                    <a:pt x="642467" y="144792"/>
                  </a:lnTo>
                  <a:lnTo>
                    <a:pt x="638124" y="139179"/>
                  </a:lnTo>
                  <a:lnTo>
                    <a:pt x="632942" y="134302"/>
                  </a:lnTo>
                  <a:lnTo>
                    <a:pt x="626846" y="128206"/>
                  </a:lnTo>
                  <a:lnTo>
                    <a:pt x="619226" y="123634"/>
                  </a:lnTo>
                  <a:lnTo>
                    <a:pt x="619226" y="189255"/>
                  </a:lnTo>
                  <a:lnTo>
                    <a:pt x="619226" y="202971"/>
                  </a:lnTo>
                  <a:lnTo>
                    <a:pt x="599414" y="238125"/>
                  </a:lnTo>
                  <a:lnTo>
                    <a:pt x="593318" y="239649"/>
                  </a:lnTo>
                  <a:lnTo>
                    <a:pt x="588746" y="242697"/>
                  </a:lnTo>
                  <a:lnTo>
                    <a:pt x="567410" y="242697"/>
                  </a:lnTo>
                  <a:lnTo>
                    <a:pt x="561314" y="239649"/>
                  </a:lnTo>
                  <a:lnTo>
                    <a:pt x="556742" y="238125"/>
                  </a:lnTo>
                  <a:lnTo>
                    <a:pt x="552170" y="235077"/>
                  </a:lnTo>
                  <a:lnTo>
                    <a:pt x="549122" y="230505"/>
                  </a:lnTo>
                  <a:lnTo>
                    <a:pt x="544550" y="225933"/>
                  </a:lnTo>
                  <a:lnTo>
                    <a:pt x="541401" y="221361"/>
                  </a:lnTo>
                  <a:lnTo>
                    <a:pt x="539877" y="215163"/>
                  </a:lnTo>
                  <a:lnTo>
                    <a:pt x="536829" y="210591"/>
                  </a:lnTo>
                  <a:lnTo>
                    <a:pt x="536829" y="184683"/>
                  </a:lnTo>
                  <a:lnTo>
                    <a:pt x="539877" y="178587"/>
                  </a:lnTo>
                  <a:lnTo>
                    <a:pt x="541401" y="174015"/>
                  </a:lnTo>
                  <a:lnTo>
                    <a:pt x="544550" y="167919"/>
                  </a:lnTo>
                  <a:lnTo>
                    <a:pt x="547598" y="164871"/>
                  </a:lnTo>
                  <a:lnTo>
                    <a:pt x="550646" y="160299"/>
                  </a:lnTo>
                  <a:lnTo>
                    <a:pt x="555218" y="157251"/>
                  </a:lnTo>
                  <a:lnTo>
                    <a:pt x="561314" y="154114"/>
                  </a:lnTo>
                  <a:lnTo>
                    <a:pt x="565886" y="152590"/>
                  </a:lnTo>
                  <a:lnTo>
                    <a:pt x="571982" y="151066"/>
                  </a:lnTo>
                  <a:lnTo>
                    <a:pt x="582650" y="151066"/>
                  </a:lnTo>
                  <a:lnTo>
                    <a:pt x="616178" y="177063"/>
                  </a:lnTo>
                  <a:lnTo>
                    <a:pt x="619226" y="189255"/>
                  </a:lnTo>
                  <a:lnTo>
                    <a:pt x="619226" y="123634"/>
                  </a:lnTo>
                  <a:lnTo>
                    <a:pt x="607796" y="119062"/>
                  </a:lnTo>
                  <a:lnTo>
                    <a:pt x="603986" y="117538"/>
                  </a:lnTo>
                  <a:lnTo>
                    <a:pt x="594842" y="116014"/>
                  </a:lnTo>
                  <a:lnTo>
                    <a:pt x="578078" y="116014"/>
                  </a:lnTo>
                  <a:lnTo>
                    <a:pt x="575030" y="117538"/>
                  </a:lnTo>
                  <a:lnTo>
                    <a:pt x="568934" y="117538"/>
                  </a:lnTo>
                  <a:lnTo>
                    <a:pt x="565886" y="119062"/>
                  </a:lnTo>
                  <a:lnTo>
                    <a:pt x="564362" y="119062"/>
                  </a:lnTo>
                  <a:lnTo>
                    <a:pt x="562838" y="117538"/>
                  </a:lnTo>
                  <a:lnTo>
                    <a:pt x="620750" y="3048"/>
                  </a:lnTo>
                  <a:lnTo>
                    <a:pt x="582650" y="3048"/>
                  </a:lnTo>
                  <a:lnTo>
                    <a:pt x="515493" y="129730"/>
                  </a:lnTo>
                  <a:lnTo>
                    <a:pt x="512445" y="135826"/>
                  </a:lnTo>
                  <a:lnTo>
                    <a:pt x="510921" y="141922"/>
                  </a:lnTo>
                  <a:lnTo>
                    <a:pt x="507873" y="149542"/>
                  </a:lnTo>
                  <a:lnTo>
                    <a:pt x="506349" y="155727"/>
                  </a:lnTo>
                  <a:lnTo>
                    <a:pt x="503301" y="161823"/>
                  </a:lnTo>
                  <a:lnTo>
                    <a:pt x="501777" y="169443"/>
                  </a:lnTo>
                  <a:lnTo>
                    <a:pt x="500900" y="176098"/>
                  </a:lnTo>
                  <a:lnTo>
                    <a:pt x="500443" y="182587"/>
                  </a:lnTo>
                  <a:lnTo>
                    <a:pt x="500278" y="189382"/>
                  </a:lnTo>
                  <a:lnTo>
                    <a:pt x="500303" y="204597"/>
                  </a:lnTo>
                  <a:lnTo>
                    <a:pt x="523113" y="257937"/>
                  </a:lnTo>
                  <a:lnTo>
                    <a:pt x="529209" y="260985"/>
                  </a:lnTo>
                  <a:lnTo>
                    <a:pt x="533781" y="265557"/>
                  </a:lnTo>
                  <a:lnTo>
                    <a:pt x="546074" y="271653"/>
                  </a:lnTo>
                  <a:lnTo>
                    <a:pt x="552170" y="273177"/>
                  </a:lnTo>
                  <a:lnTo>
                    <a:pt x="556742" y="274701"/>
                  </a:lnTo>
                  <a:lnTo>
                    <a:pt x="568934" y="277749"/>
                  </a:lnTo>
                  <a:lnTo>
                    <a:pt x="585698" y="277749"/>
                  </a:lnTo>
                  <a:lnTo>
                    <a:pt x="591794" y="276225"/>
                  </a:lnTo>
                  <a:lnTo>
                    <a:pt x="597890" y="276225"/>
                  </a:lnTo>
                  <a:lnTo>
                    <a:pt x="602462" y="273177"/>
                  </a:lnTo>
                  <a:lnTo>
                    <a:pt x="608558" y="271653"/>
                  </a:lnTo>
                  <a:lnTo>
                    <a:pt x="620750" y="265557"/>
                  </a:lnTo>
                  <a:lnTo>
                    <a:pt x="625322" y="260985"/>
                  </a:lnTo>
                  <a:lnTo>
                    <a:pt x="631418" y="257937"/>
                  </a:lnTo>
                  <a:lnTo>
                    <a:pt x="642848" y="242697"/>
                  </a:lnTo>
                  <a:lnTo>
                    <a:pt x="645134" y="239649"/>
                  </a:lnTo>
                  <a:lnTo>
                    <a:pt x="649706" y="232029"/>
                  </a:lnTo>
                  <a:lnTo>
                    <a:pt x="651230" y="224409"/>
                  </a:lnTo>
                  <a:lnTo>
                    <a:pt x="653275" y="217233"/>
                  </a:lnTo>
                  <a:lnTo>
                    <a:pt x="654735" y="209651"/>
                  </a:lnTo>
                  <a:lnTo>
                    <a:pt x="655599" y="201815"/>
                  </a:lnTo>
                  <a:lnTo>
                    <a:pt x="655777" y="196875"/>
                  </a:lnTo>
                  <a:close/>
                </a:path>
                <a:path w="1073784" h="278129">
                  <a:moveTo>
                    <a:pt x="866178" y="85432"/>
                  </a:moveTo>
                  <a:lnTo>
                    <a:pt x="855637" y="38188"/>
                  </a:lnTo>
                  <a:lnTo>
                    <a:pt x="853351" y="35140"/>
                  </a:lnTo>
                  <a:lnTo>
                    <a:pt x="846493" y="25996"/>
                  </a:lnTo>
                  <a:lnTo>
                    <a:pt x="841921" y="21336"/>
                  </a:lnTo>
                  <a:lnTo>
                    <a:pt x="837349" y="16764"/>
                  </a:lnTo>
                  <a:lnTo>
                    <a:pt x="831253" y="12192"/>
                  </a:lnTo>
                  <a:lnTo>
                    <a:pt x="828205" y="10668"/>
                  </a:lnTo>
                  <a:lnTo>
                    <a:pt x="828205" y="68668"/>
                  </a:lnTo>
                  <a:lnTo>
                    <a:pt x="828205" y="94678"/>
                  </a:lnTo>
                  <a:lnTo>
                    <a:pt x="805345" y="123634"/>
                  </a:lnTo>
                  <a:lnTo>
                    <a:pt x="799249" y="126682"/>
                  </a:lnTo>
                  <a:lnTo>
                    <a:pt x="794677" y="128206"/>
                  </a:lnTo>
                  <a:lnTo>
                    <a:pt x="782485" y="128206"/>
                  </a:lnTo>
                  <a:lnTo>
                    <a:pt x="750379" y="100774"/>
                  </a:lnTo>
                  <a:lnTo>
                    <a:pt x="747331" y="96202"/>
                  </a:lnTo>
                  <a:lnTo>
                    <a:pt x="745807" y="90106"/>
                  </a:lnTo>
                  <a:lnTo>
                    <a:pt x="745896" y="74434"/>
                  </a:lnTo>
                  <a:lnTo>
                    <a:pt x="748855" y="62572"/>
                  </a:lnTo>
                  <a:lnTo>
                    <a:pt x="751903" y="56476"/>
                  </a:lnTo>
                  <a:lnTo>
                    <a:pt x="757999" y="47332"/>
                  </a:lnTo>
                  <a:lnTo>
                    <a:pt x="762673" y="44284"/>
                  </a:lnTo>
                  <a:lnTo>
                    <a:pt x="765721" y="41236"/>
                  </a:lnTo>
                  <a:lnTo>
                    <a:pt x="771817" y="38188"/>
                  </a:lnTo>
                  <a:lnTo>
                    <a:pt x="776389" y="36664"/>
                  </a:lnTo>
                  <a:lnTo>
                    <a:pt x="782485" y="35140"/>
                  </a:lnTo>
                  <a:lnTo>
                    <a:pt x="793153" y="35140"/>
                  </a:lnTo>
                  <a:lnTo>
                    <a:pt x="825157" y="62572"/>
                  </a:lnTo>
                  <a:lnTo>
                    <a:pt x="828205" y="68668"/>
                  </a:lnTo>
                  <a:lnTo>
                    <a:pt x="828205" y="10668"/>
                  </a:lnTo>
                  <a:lnTo>
                    <a:pt x="825157" y="9144"/>
                  </a:lnTo>
                  <a:lnTo>
                    <a:pt x="819061" y="7620"/>
                  </a:lnTo>
                  <a:lnTo>
                    <a:pt x="814489" y="4572"/>
                  </a:lnTo>
                  <a:lnTo>
                    <a:pt x="802297" y="1524"/>
                  </a:lnTo>
                  <a:lnTo>
                    <a:pt x="797725" y="1524"/>
                  </a:lnTo>
                  <a:lnTo>
                    <a:pt x="791629" y="0"/>
                  </a:lnTo>
                  <a:lnTo>
                    <a:pt x="784009" y="0"/>
                  </a:lnTo>
                  <a:lnTo>
                    <a:pt x="779437" y="1524"/>
                  </a:lnTo>
                  <a:lnTo>
                    <a:pt x="773341" y="1524"/>
                  </a:lnTo>
                  <a:lnTo>
                    <a:pt x="768769" y="3048"/>
                  </a:lnTo>
                  <a:lnTo>
                    <a:pt x="762673" y="4572"/>
                  </a:lnTo>
                  <a:lnTo>
                    <a:pt x="756475" y="7620"/>
                  </a:lnTo>
                  <a:lnTo>
                    <a:pt x="750379" y="9144"/>
                  </a:lnTo>
                  <a:lnTo>
                    <a:pt x="744283" y="12192"/>
                  </a:lnTo>
                  <a:lnTo>
                    <a:pt x="739711" y="16764"/>
                  </a:lnTo>
                  <a:lnTo>
                    <a:pt x="733615" y="21336"/>
                  </a:lnTo>
                  <a:lnTo>
                    <a:pt x="713803" y="54952"/>
                  </a:lnTo>
                  <a:lnTo>
                    <a:pt x="709333" y="82384"/>
                  </a:lnTo>
                  <a:lnTo>
                    <a:pt x="709434" y="89281"/>
                  </a:lnTo>
                  <a:lnTo>
                    <a:pt x="718807" y="127152"/>
                  </a:lnTo>
                  <a:lnTo>
                    <a:pt x="732091" y="143446"/>
                  </a:lnTo>
                  <a:lnTo>
                    <a:pt x="736930" y="148628"/>
                  </a:lnTo>
                  <a:lnTo>
                    <a:pt x="742188" y="152831"/>
                  </a:lnTo>
                  <a:lnTo>
                    <a:pt x="747737" y="156171"/>
                  </a:lnTo>
                  <a:lnTo>
                    <a:pt x="753427" y="158775"/>
                  </a:lnTo>
                  <a:lnTo>
                    <a:pt x="762673" y="160299"/>
                  </a:lnTo>
                  <a:lnTo>
                    <a:pt x="770293" y="161823"/>
                  </a:lnTo>
                  <a:lnTo>
                    <a:pt x="794677" y="161823"/>
                  </a:lnTo>
                  <a:lnTo>
                    <a:pt x="797725" y="160299"/>
                  </a:lnTo>
                  <a:lnTo>
                    <a:pt x="802297" y="160299"/>
                  </a:lnTo>
                  <a:lnTo>
                    <a:pt x="744283" y="276225"/>
                  </a:lnTo>
                  <a:lnTo>
                    <a:pt x="782485" y="276225"/>
                  </a:lnTo>
                  <a:lnTo>
                    <a:pt x="843102" y="160299"/>
                  </a:lnTo>
                  <a:lnTo>
                    <a:pt x="849541" y="148018"/>
                  </a:lnTo>
                  <a:lnTo>
                    <a:pt x="855637" y="135826"/>
                  </a:lnTo>
                  <a:lnTo>
                    <a:pt x="857161" y="129730"/>
                  </a:lnTo>
                  <a:lnTo>
                    <a:pt x="857923" y="128206"/>
                  </a:lnTo>
                  <a:lnTo>
                    <a:pt x="866038" y="89281"/>
                  </a:lnTo>
                  <a:lnTo>
                    <a:pt x="866178" y="85432"/>
                  </a:lnTo>
                  <a:close/>
                </a:path>
                <a:path w="1073784" h="278129">
                  <a:moveTo>
                    <a:pt x="1073759" y="167919"/>
                  </a:moveTo>
                  <a:lnTo>
                    <a:pt x="1069187" y="128206"/>
                  </a:lnTo>
                  <a:lnTo>
                    <a:pt x="1063256" y="112966"/>
                  </a:lnTo>
                  <a:lnTo>
                    <a:pt x="1059751" y="106768"/>
                  </a:lnTo>
                  <a:lnTo>
                    <a:pt x="1056551" y="102298"/>
                  </a:lnTo>
                  <a:lnTo>
                    <a:pt x="1055471" y="100774"/>
                  </a:lnTo>
                  <a:lnTo>
                    <a:pt x="1051509" y="95351"/>
                  </a:lnTo>
                  <a:lnTo>
                    <a:pt x="1046708" y="90627"/>
                  </a:lnTo>
                  <a:lnTo>
                    <a:pt x="1041323" y="86766"/>
                  </a:lnTo>
                  <a:lnTo>
                    <a:pt x="1037183" y="84683"/>
                  </a:lnTo>
                  <a:lnTo>
                    <a:pt x="1037183" y="155727"/>
                  </a:lnTo>
                  <a:lnTo>
                    <a:pt x="1037183" y="204495"/>
                  </a:lnTo>
                  <a:lnTo>
                    <a:pt x="1035659" y="210591"/>
                  </a:lnTo>
                  <a:lnTo>
                    <a:pt x="1034135" y="218211"/>
                  </a:lnTo>
                  <a:lnTo>
                    <a:pt x="1032611" y="224409"/>
                  </a:lnTo>
                  <a:lnTo>
                    <a:pt x="1026515" y="233553"/>
                  </a:lnTo>
                  <a:lnTo>
                    <a:pt x="1012799" y="242697"/>
                  </a:lnTo>
                  <a:lnTo>
                    <a:pt x="986878" y="242697"/>
                  </a:lnTo>
                  <a:lnTo>
                    <a:pt x="980694" y="239649"/>
                  </a:lnTo>
                  <a:lnTo>
                    <a:pt x="976122" y="238125"/>
                  </a:lnTo>
                  <a:lnTo>
                    <a:pt x="962406" y="228981"/>
                  </a:lnTo>
                  <a:lnTo>
                    <a:pt x="959358" y="225933"/>
                  </a:lnTo>
                  <a:lnTo>
                    <a:pt x="956310" y="221361"/>
                  </a:lnTo>
                  <a:lnTo>
                    <a:pt x="956310" y="148018"/>
                  </a:lnTo>
                  <a:lnTo>
                    <a:pt x="982306" y="117538"/>
                  </a:lnTo>
                  <a:lnTo>
                    <a:pt x="988402" y="114490"/>
                  </a:lnTo>
                  <a:lnTo>
                    <a:pt x="994498" y="112966"/>
                  </a:lnTo>
                  <a:lnTo>
                    <a:pt x="1006703" y="112966"/>
                  </a:lnTo>
                  <a:lnTo>
                    <a:pt x="1029563" y="131254"/>
                  </a:lnTo>
                  <a:lnTo>
                    <a:pt x="1032611" y="135826"/>
                  </a:lnTo>
                  <a:lnTo>
                    <a:pt x="1035659" y="148018"/>
                  </a:lnTo>
                  <a:lnTo>
                    <a:pt x="1037183" y="155727"/>
                  </a:lnTo>
                  <a:lnTo>
                    <a:pt x="1037183" y="84683"/>
                  </a:lnTo>
                  <a:lnTo>
                    <a:pt x="1008227" y="77812"/>
                  </a:lnTo>
                  <a:lnTo>
                    <a:pt x="999070" y="77812"/>
                  </a:lnTo>
                  <a:lnTo>
                    <a:pt x="992974" y="79336"/>
                  </a:lnTo>
                  <a:lnTo>
                    <a:pt x="986878" y="82384"/>
                  </a:lnTo>
                  <a:lnTo>
                    <a:pt x="980694" y="83908"/>
                  </a:lnTo>
                  <a:lnTo>
                    <a:pt x="976122" y="86956"/>
                  </a:lnTo>
                  <a:lnTo>
                    <a:pt x="971550" y="90106"/>
                  </a:lnTo>
                  <a:lnTo>
                    <a:pt x="966978" y="93154"/>
                  </a:lnTo>
                  <a:lnTo>
                    <a:pt x="957834" y="102298"/>
                  </a:lnTo>
                  <a:lnTo>
                    <a:pt x="956310" y="102298"/>
                  </a:lnTo>
                  <a:lnTo>
                    <a:pt x="956310" y="3048"/>
                  </a:lnTo>
                  <a:lnTo>
                    <a:pt x="919734" y="3048"/>
                  </a:lnTo>
                  <a:lnTo>
                    <a:pt x="919734" y="276225"/>
                  </a:lnTo>
                  <a:lnTo>
                    <a:pt x="956310" y="276225"/>
                  </a:lnTo>
                  <a:lnTo>
                    <a:pt x="956310" y="257937"/>
                  </a:lnTo>
                  <a:lnTo>
                    <a:pt x="957834" y="257937"/>
                  </a:lnTo>
                  <a:lnTo>
                    <a:pt x="962406" y="260985"/>
                  </a:lnTo>
                  <a:lnTo>
                    <a:pt x="968502" y="265557"/>
                  </a:lnTo>
                  <a:lnTo>
                    <a:pt x="973074" y="268605"/>
                  </a:lnTo>
                  <a:lnTo>
                    <a:pt x="977646" y="270129"/>
                  </a:lnTo>
                  <a:lnTo>
                    <a:pt x="982306" y="273177"/>
                  </a:lnTo>
                  <a:lnTo>
                    <a:pt x="988402" y="274701"/>
                  </a:lnTo>
                  <a:lnTo>
                    <a:pt x="994498" y="277749"/>
                  </a:lnTo>
                  <a:lnTo>
                    <a:pt x="1008227" y="277749"/>
                  </a:lnTo>
                  <a:lnTo>
                    <a:pt x="1046708" y="264985"/>
                  </a:lnTo>
                  <a:lnTo>
                    <a:pt x="1053236" y="257937"/>
                  </a:lnTo>
                  <a:lnTo>
                    <a:pt x="1055471" y="254889"/>
                  </a:lnTo>
                  <a:lnTo>
                    <a:pt x="1059751" y="248869"/>
                  </a:lnTo>
                  <a:lnTo>
                    <a:pt x="1063155" y="242697"/>
                  </a:lnTo>
                  <a:lnTo>
                    <a:pt x="1063472" y="242125"/>
                  </a:lnTo>
                  <a:lnTo>
                    <a:pt x="1073467" y="197980"/>
                  </a:lnTo>
                  <a:lnTo>
                    <a:pt x="1073759" y="187731"/>
                  </a:lnTo>
                  <a:lnTo>
                    <a:pt x="1073759" y="167919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110061" y="4069270"/>
              <a:ext cx="155543" cy="19840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43579" y="4411218"/>
              <a:ext cx="2167413" cy="17392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45580" y="4413504"/>
              <a:ext cx="92964" cy="13258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655307" y="4450080"/>
              <a:ext cx="65531" cy="9601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729983" y="4413503"/>
              <a:ext cx="121919" cy="16916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876287" y="4450080"/>
              <a:ext cx="170688" cy="9753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060692" y="4413503"/>
              <a:ext cx="239267" cy="13411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312151" y="4413504"/>
              <a:ext cx="158495" cy="13258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488935" y="4450080"/>
              <a:ext cx="179831" cy="9753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679435" y="4450080"/>
              <a:ext cx="278891" cy="9753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84235" y="4413503"/>
              <a:ext cx="167640" cy="134111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177783" y="4411980"/>
              <a:ext cx="423671" cy="13563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633460" y="4413503"/>
              <a:ext cx="74675" cy="13411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18203" y="3204972"/>
              <a:ext cx="2107691" cy="207111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003548" y="3290315"/>
              <a:ext cx="1823085" cy="1784985"/>
            </a:xfrm>
            <a:custGeom>
              <a:avLst/>
              <a:gdLst/>
              <a:ahLst/>
              <a:cxnLst/>
              <a:rect l="l" t="t" r="r" b="b"/>
              <a:pathLst>
                <a:path w="1823085" h="1784985">
                  <a:moveTo>
                    <a:pt x="1822703" y="1784603"/>
                  </a:moveTo>
                  <a:lnTo>
                    <a:pt x="0" y="1784603"/>
                  </a:lnTo>
                  <a:lnTo>
                    <a:pt x="0" y="0"/>
                  </a:lnTo>
                  <a:lnTo>
                    <a:pt x="1822703" y="0"/>
                  </a:lnTo>
                  <a:lnTo>
                    <a:pt x="1822703" y="17846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73" name="object 7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003548" y="3671316"/>
              <a:ext cx="1822703" cy="103327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419987" y="1691449"/>
              <a:ext cx="7870698" cy="14497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23415" y="1693163"/>
              <a:ext cx="96012" cy="14020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40763" y="1693163"/>
              <a:ext cx="100583" cy="14020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59636" y="1691640"/>
              <a:ext cx="99059" cy="14325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769363" y="1693163"/>
              <a:ext cx="80772" cy="14173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877568" y="1693163"/>
              <a:ext cx="89916" cy="14020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987295" y="1691640"/>
              <a:ext cx="211836" cy="14325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218944" y="1693163"/>
              <a:ext cx="89915" cy="14020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333244" y="1693163"/>
              <a:ext cx="99059" cy="14020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442972" y="1693163"/>
              <a:ext cx="166116" cy="14020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631948" y="1693163"/>
              <a:ext cx="91439" cy="14020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738627" y="1693163"/>
              <a:ext cx="106680" cy="14020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865119" y="1693163"/>
              <a:ext cx="89916" cy="14020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79419" y="1693163"/>
              <a:ext cx="105156" cy="14020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12007" y="1693163"/>
              <a:ext cx="99059" cy="14173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238500" y="1693163"/>
              <a:ext cx="89915" cy="14020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337559" y="1693163"/>
              <a:ext cx="155448" cy="14020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512819" y="1691640"/>
              <a:ext cx="99060" cy="14325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637788" y="1693163"/>
              <a:ext cx="100583" cy="14020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745992" y="1693163"/>
              <a:ext cx="164591" cy="14020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930395" y="1693163"/>
              <a:ext cx="102107" cy="14020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052316" y="1693163"/>
              <a:ext cx="99059" cy="14020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177284" y="1693163"/>
              <a:ext cx="89915" cy="14020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291584" y="1693163"/>
              <a:ext cx="102108" cy="14020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404360" y="1693163"/>
              <a:ext cx="118872" cy="140207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543043" y="1693163"/>
              <a:ext cx="96012" cy="14020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652772" y="1693163"/>
              <a:ext cx="117347" cy="14020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788407" y="1693163"/>
              <a:ext cx="99059" cy="14020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898135" y="1693163"/>
              <a:ext cx="85344" cy="14020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013960" y="1693163"/>
              <a:ext cx="103632" cy="14020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131307" y="1691640"/>
              <a:ext cx="464819" cy="14325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611367" y="1693163"/>
              <a:ext cx="163067" cy="14020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788151" y="1693163"/>
              <a:ext cx="117348" cy="14020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914644" y="1691640"/>
              <a:ext cx="100583" cy="14325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038087" y="1693163"/>
              <a:ext cx="89915" cy="14020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153912" y="1693163"/>
              <a:ext cx="99059" cy="14020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263639" y="1691640"/>
              <a:ext cx="160019" cy="14325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448044" y="1693163"/>
              <a:ext cx="105155" cy="14020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566916" y="1693163"/>
              <a:ext cx="269748" cy="14020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56475" y="1693163"/>
              <a:ext cx="88391" cy="14020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970775" y="1693163"/>
              <a:ext cx="100583" cy="1402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083551" y="1693163"/>
              <a:ext cx="117348" cy="140207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210044" y="1691640"/>
              <a:ext cx="99059" cy="14325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335011" y="1693163"/>
              <a:ext cx="88391" cy="14020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432547" y="1691640"/>
              <a:ext cx="156971" cy="14325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613904" y="1693163"/>
              <a:ext cx="96011" cy="14020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729728" y="1693163"/>
              <a:ext cx="89916" cy="14020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845551" y="1693163"/>
              <a:ext cx="103631" cy="14020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981187" y="1693163"/>
              <a:ext cx="99059" cy="14020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089392" y="1693163"/>
              <a:ext cx="161543" cy="14020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272271" y="1693163"/>
              <a:ext cx="88392" cy="14020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386571" y="1693163"/>
              <a:ext cx="102108" cy="14020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8494775" y="1693163"/>
              <a:ext cx="153923" cy="14020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660892" y="1691640"/>
              <a:ext cx="99059" cy="14325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782811" y="1693163"/>
              <a:ext cx="100583" cy="14173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910828" y="1693163"/>
              <a:ext cx="144779" cy="14020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075419" y="1691640"/>
              <a:ext cx="102108" cy="14325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9189719" y="1693163"/>
              <a:ext cx="99059" cy="140207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035551" y="2081783"/>
              <a:ext cx="3249167" cy="93725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252156" y="5618416"/>
              <a:ext cx="8323707" cy="18316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306067" y="5620512"/>
              <a:ext cx="103631" cy="14020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431036" y="5618987"/>
              <a:ext cx="144779" cy="14173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600199" y="5618987"/>
              <a:ext cx="99059" cy="141731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725167" y="5620512"/>
              <a:ext cx="240791" cy="14020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973579" y="5618987"/>
              <a:ext cx="368808" cy="14173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356104" y="5658612"/>
              <a:ext cx="173736" cy="10210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543556" y="5632703"/>
              <a:ext cx="765047" cy="128016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337559" y="5620512"/>
              <a:ext cx="297180" cy="17830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648456" y="5658612"/>
              <a:ext cx="79247" cy="10210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755135" y="5658612"/>
              <a:ext cx="230124" cy="10210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006595" y="5658612"/>
              <a:ext cx="79247" cy="102107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098035" y="5658612"/>
              <a:ext cx="79248" cy="10210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194048" y="5658612"/>
              <a:ext cx="175259" cy="10210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379975" y="5620512"/>
              <a:ext cx="128016" cy="14020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535424" y="5620512"/>
              <a:ext cx="248411" cy="17830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791456" y="5660135"/>
              <a:ext cx="89915" cy="138683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885944" y="5620512"/>
              <a:ext cx="362711" cy="14020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5273039" y="5658612"/>
              <a:ext cx="288036" cy="102107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579363" y="5620512"/>
              <a:ext cx="714755" cy="14020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307835" y="5658612"/>
              <a:ext cx="292607" cy="10210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624828" y="5620512"/>
              <a:ext cx="236219" cy="14020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6879335" y="5658612"/>
              <a:ext cx="79248" cy="10210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979919" y="5658612"/>
              <a:ext cx="83819" cy="102107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085075" y="5620512"/>
              <a:ext cx="182879" cy="140207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281671" y="5620512"/>
              <a:ext cx="733043" cy="178307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8040623" y="5658612"/>
              <a:ext cx="68579" cy="1021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119871" y="5620512"/>
              <a:ext cx="128016" cy="17830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273796" y="5658612"/>
              <a:ext cx="178307" cy="10210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8467344" y="5620512"/>
              <a:ext cx="251459" cy="140207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8732519" y="5658612"/>
              <a:ext cx="202692" cy="102107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8959596" y="5658612"/>
              <a:ext cx="179831" cy="102107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9160763" y="5658612"/>
              <a:ext cx="83819" cy="10210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9265919" y="5660135"/>
              <a:ext cx="79248" cy="100583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9374123" y="5658612"/>
              <a:ext cx="67055" cy="10210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9451847" y="5658612"/>
              <a:ext cx="121919" cy="102107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206740" y="1019556"/>
              <a:ext cx="1444751" cy="41757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8434959" y="1167955"/>
              <a:ext cx="986885" cy="11899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8436863" y="1167383"/>
              <a:ext cx="65531" cy="92963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8516111" y="1168908"/>
              <a:ext cx="313943" cy="91439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8846819" y="1193291"/>
              <a:ext cx="121919" cy="67055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8977883" y="1168908"/>
              <a:ext cx="92964" cy="9143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9089135" y="1168908"/>
              <a:ext cx="216408" cy="117347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9322307" y="1168908"/>
              <a:ext cx="97535" cy="91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45269" y="200025"/>
            <a:ext cx="13030200" cy="7162800"/>
            <a:chOff x="192023" y="883920"/>
            <a:chExt cx="10324465" cy="58032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3" y="883920"/>
              <a:ext cx="10317479" cy="60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6691" y="893254"/>
              <a:ext cx="10308590" cy="5789295"/>
            </a:xfrm>
            <a:custGeom>
              <a:avLst/>
              <a:gdLst/>
              <a:ahLst/>
              <a:cxnLst/>
              <a:rect l="l" t="t" r="r" b="b"/>
              <a:pathLst>
                <a:path w="10308590" h="5789295">
                  <a:moveTo>
                    <a:pt x="0" y="0"/>
                  </a:moveTo>
                  <a:lnTo>
                    <a:pt x="10308145" y="0"/>
                  </a:lnTo>
                  <a:lnTo>
                    <a:pt x="10308145" y="5788913"/>
                  </a:lnTo>
                  <a:lnTo>
                    <a:pt x="0" y="5788913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792" y="937260"/>
              <a:ext cx="10236707" cy="57180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8907" y="6394703"/>
              <a:ext cx="751331" cy="2529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332" y="1001268"/>
              <a:ext cx="1597151" cy="4770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8775" y="883920"/>
              <a:ext cx="6444995" cy="6842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99086" y="974121"/>
              <a:ext cx="6043930" cy="395605"/>
            </a:xfrm>
            <a:custGeom>
              <a:avLst/>
              <a:gdLst/>
              <a:ahLst/>
              <a:cxnLst/>
              <a:rect l="l" t="t" r="r" b="b"/>
              <a:pathLst>
                <a:path w="6043930" h="395605">
                  <a:moveTo>
                    <a:pt x="0" y="0"/>
                  </a:moveTo>
                  <a:lnTo>
                    <a:pt x="6043327" y="0"/>
                  </a:lnTo>
                  <a:lnTo>
                    <a:pt x="6043327" y="395287"/>
                  </a:lnTo>
                  <a:lnTo>
                    <a:pt x="0" y="395287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3608" y="1065657"/>
              <a:ext cx="5341715" cy="175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8751" y="1066800"/>
              <a:ext cx="3005327" cy="1706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2368" y="1066800"/>
              <a:ext cx="2308860" cy="170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8943" y="920496"/>
              <a:ext cx="484631" cy="4785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168" y="2732532"/>
              <a:ext cx="2119883" cy="37719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77558" y="2933795"/>
              <a:ext cx="1845945" cy="3369945"/>
            </a:xfrm>
            <a:custGeom>
              <a:avLst/>
              <a:gdLst/>
              <a:ahLst/>
              <a:cxnLst/>
              <a:rect l="l" t="t" r="r" b="b"/>
              <a:pathLst>
                <a:path w="1845945" h="3369945">
                  <a:moveTo>
                    <a:pt x="0" y="0"/>
                  </a:moveTo>
                  <a:lnTo>
                    <a:pt x="1845563" y="0"/>
                  </a:lnTo>
                  <a:lnTo>
                    <a:pt x="1845563" y="3369944"/>
                  </a:lnTo>
                  <a:lnTo>
                    <a:pt x="0" y="3369944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929" y="2968847"/>
              <a:ext cx="494157" cy="1007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6216" y="2968751"/>
              <a:ext cx="173735" cy="990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2143" y="2968751"/>
              <a:ext cx="190499" cy="990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1787" y="2976372"/>
              <a:ext cx="105156" cy="914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7375" y="3187166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501" y="3199352"/>
              <a:ext cx="437769" cy="8696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2167" y="3198876"/>
              <a:ext cx="70104" cy="8534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8368" y="3198876"/>
              <a:ext cx="358139" cy="853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7375" y="3420617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7121" y="3434429"/>
              <a:ext cx="1176051" cy="10820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8263" y="3435096"/>
              <a:ext cx="605028" cy="838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9387" y="3435096"/>
              <a:ext cx="562355" cy="1066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85571" y="3654551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40" h="129539">
                  <a:moveTo>
                    <a:pt x="129540" y="129540"/>
                  </a:moveTo>
                  <a:lnTo>
                    <a:pt x="0" y="129540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1295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7121" y="3667886"/>
              <a:ext cx="543020" cy="10991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7375" y="3889247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21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7977" y="3901440"/>
              <a:ext cx="340137" cy="10972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87375" y="4122712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7977" y="4134611"/>
              <a:ext cx="427100" cy="11010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87375" y="4356265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7977" y="4368450"/>
              <a:ext cx="1353026" cy="1099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119" y="4367784"/>
              <a:ext cx="173736" cy="1097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7427" y="4367784"/>
              <a:ext cx="367284" cy="868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27760" y="4367784"/>
              <a:ext cx="800099" cy="10972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87375" y="4589716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77977" y="4601908"/>
              <a:ext cx="968597" cy="10982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9119" y="4602480"/>
              <a:ext cx="873251" cy="1097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8467" y="4604003"/>
              <a:ext cx="86868" cy="8534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7375" y="4824793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99"/>
                  </a:lnTo>
                  <a:lnTo>
                    <a:pt x="128104" y="120599"/>
                  </a:lnTo>
                  <a:lnTo>
                    <a:pt x="128104" y="7721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7121" y="4836985"/>
              <a:ext cx="585787" cy="10991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87375" y="5058257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87121" y="5070348"/>
              <a:ext cx="604075" cy="10991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87375" y="5291810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87121" y="5303520"/>
              <a:ext cx="546068" cy="8753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87375" y="5525363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7121" y="5537549"/>
              <a:ext cx="1357598" cy="8696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88263" y="5539739"/>
              <a:ext cx="1353311" cy="8381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7375" y="5758815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70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6" name="object 5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7121" y="5772530"/>
              <a:ext cx="695610" cy="8705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87375" y="5993904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70" h="128270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70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7121" y="6006084"/>
              <a:ext cx="694086" cy="10985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87375" y="6227356"/>
              <a:ext cx="128270" cy="48895"/>
            </a:xfrm>
            <a:custGeom>
              <a:avLst/>
              <a:gdLst/>
              <a:ahLst/>
              <a:cxnLst/>
              <a:rect l="l" t="t" r="r" b="b"/>
              <a:pathLst>
                <a:path w="128270" h="48895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48475"/>
                  </a:lnTo>
                  <a:lnTo>
                    <a:pt x="128104" y="48475"/>
                  </a:lnTo>
                  <a:lnTo>
                    <a:pt x="128104" y="7708"/>
                  </a:lnTo>
                  <a:close/>
                </a:path>
                <a:path w="128270" h="48895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48260"/>
                  </a:lnTo>
                  <a:lnTo>
                    <a:pt x="7620" y="4826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7121" y="6239255"/>
              <a:ext cx="557402" cy="365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14728" y="3130296"/>
              <a:ext cx="65531" cy="127406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223516" y="1743456"/>
              <a:ext cx="8284463" cy="69494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463593" y="1750981"/>
              <a:ext cx="29209" cy="27940"/>
            </a:xfrm>
            <a:custGeom>
              <a:avLst/>
              <a:gdLst/>
              <a:ahLst/>
              <a:cxnLst/>
              <a:rect l="l" t="t" r="r" b="b"/>
              <a:pathLst>
                <a:path w="29209" h="27939">
                  <a:moveTo>
                    <a:pt x="0" y="0"/>
                  </a:moveTo>
                  <a:lnTo>
                    <a:pt x="1523" y="1523"/>
                  </a:lnTo>
                  <a:lnTo>
                    <a:pt x="6095" y="4571"/>
                  </a:lnTo>
                  <a:lnTo>
                    <a:pt x="6475" y="4856"/>
                  </a:lnTo>
                </a:path>
                <a:path w="29209" h="27939">
                  <a:moveTo>
                    <a:pt x="9144" y="6857"/>
                  </a:moveTo>
                  <a:lnTo>
                    <a:pt x="12191" y="9143"/>
                  </a:lnTo>
                  <a:lnTo>
                    <a:pt x="16763" y="13715"/>
                  </a:lnTo>
                  <a:lnTo>
                    <a:pt x="21335" y="18287"/>
                  </a:lnTo>
                  <a:lnTo>
                    <a:pt x="24383" y="22859"/>
                  </a:lnTo>
                  <a:lnTo>
                    <a:pt x="24574" y="23046"/>
                  </a:lnTo>
                </a:path>
                <a:path w="29209" h="27939">
                  <a:moveTo>
                    <a:pt x="26036" y="24479"/>
                  </a:moveTo>
                  <a:lnTo>
                    <a:pt x="29047" y="27429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492644" y="1778412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8391" y="95"/>
                  </a:moveTo>
                  <a:lnTo>
                    <a:pt x="8486" y="95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65" name="object 65"/>
            <p:cNvSpPr/>
            <p:nvPr/>
          </p:nvSpPr>
          <p:spPr>
            <a:xfrm>
              <a:off x="10485818" y="1776221"/>
              <a:ext cx="17145" cy="17145"/>
            </a:xfrm>
            <a:custGeom>
              <a:avLst/>
              <a:gdLst/>
              <a:ahLst/>
              <a:cxnLst/>
              <a:rect l="l" t="t" r="r" b="b"/>
              <a:pathLst>
                <a:path w="17145" h="17144">
                  <a:moveTo>
                    <a:pt x="16827" y="5346"/>
                  </a:moveTo>
                  <a:lnTo>
                    <a:pt x="9969" y="5346"/>
                  </a:lnTo>
                  <a:lnTo>
                    <a:pt x="9969" y="0"/>
                  </a:lnTo>
                  <a:lnTo>
                    <a:pt x="9931" y="5346"/>
                  </a:lnTo>
                  <a:lnTo>
                    <a:pt x="0" y="5346"/>
                  </a:lnTo>
                  <a:lnTo>
                    <a:pt x="9931" y="5435"/>
                  </a:lnTo>
                  <a:lnTo>
                    <a:pt x="9931" y="16827"/>
                  </a:lnTo>
                  <a:lnTo>
                    <a:pt x="9969" y="5435"/>
                  </a:lnTo>
                  <a:lnTo>
                    <a:pt x="16827" y="5435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499889" y="1793748"/>
              <a:ext cx="8255" cy="55244"/>
            </a:xfrm>
            <a:custGeom>
              <a:avLst/>
              <a:gdLst/>
              <a:ahLst/>
              <a:cxnLst/>
              <a:rect l="l" t="t" r="r" b="b"/>
              <a:pathLst>
                <a:path w="8254" h="55244">
                  <a:moveTo>
                    <a:pt x="0" y="0"/>
                  </a:moveTo>
                  <a:lnTo>
                    <a:pt x="374" y="1523"/>
                  </a:lnTo>
                  <a:lnTo>
                    <a:pt x="471" y="1715"/>
                  </a:lnTo>
                </a:path>
                <a:path w="8254" h="55244">
                  <a:moveTo>
                    <a:pt x="1137" y="3047"/>
                  </a:moveTo>
                  <a:lnTo>
                    <a:pt x="1995" y="4764"/>
                  </a:lnTo>
                </a:path>
                <a:path w="8254" h="55244">
                  <a:moveTo>
                    <a:pt x="2661" y="6096"/>
                  </a:moveTo>
                  <a:lnTo>
                    <a:pt x="3423" y="7619"/>
                  </a:lnTo>
                  <a:lnTo>
                    <a:pt x="3518" y="8001"/>
                  </a:lnTo>
                </a:path>
                <a:path w="8254" h="55244">
                  <a:moveTo>
                    <a:pt x="3804" y="9143"/>
                  </a:moveTo>
                  <a:lnTo>
                    <a:pt x="4947" y="13715"/>
                  </a:lnTo>
                  <a:lnTo>
                    <a:pt x="5042" y="14097"/>
                  </a:lnTo>
                </a:path>
                <a:path w="8254" h="55244">
                  <a:moveTo>
                    <a:pt x="5328" y="15239"/>
                  </a:moveTo>
                  <a:lnTo>
                    <a:pt x="6471" y="19811"/>
                  </a:lnTo>
                  <a:lnTo>
                    <a:pt x="6567" y="20195"/>
                  </a:lnTo>
                </a:path>
                <a:path w="8254" h="55244">
                  <a:moveTo>
                    <a:pt x="6852" y="21335"/>
                  </a:moveTo>
                  <a:lnTo>
                    <a:pt x="7995" y="25907"/>
                  </a:lnTo>
                  <a:lnTo>
                    <a:pt x="7995" y="32003"/>
                  </a:lnTo>
                  <a:lnTo>
                    <a:pt x="7995" y="38099"/>
                  </a:lnTo>
                  <a:lnTo>
                    <a:pt x="7995" y="55224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414623" y="2352651"/>
              <a:ext cx="99846" cy="921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868173" y="2437304"/>
              <a:ext cx="3551554" cy="635"/>
            </a:xfrm>
            <a:custGeom>
              <a:avLst/>
              <a:gdLst/>
              <a:ahLst/>
              <a:cxnLst/>
              <a:rect l="l" t="t" r="r" b="b"/>
              <a:pathLst>
                <a:path w="3551554" h="635">
                  <a:moveTo>
                    <a:pt x="-8391" y="214"/>
                  </a:moveTo>
                  <a:lnTo>
                    <a:pt x="3559807" y="214"/>
                  </a:lnTo>
                </a:path>
              </a:pathLst>
            </a:custGeom>
            <a:ln w="17211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69" name="object 69"/>
            <p:cNvSpPr/>
            <p:nvPr/>
          </p:nvSpPr>
          <p:spPr>
            <a:xfrm>
              <a:off x="2232659" y="2394680"/>
              <a:ext cx="67310" cy="41910"/>
            </a:xfrm>
            <a:custGeom>
              <a:avLst/>
              <a:gdLst/>
              <a:ahLst/>
              <a:cxnLst/>
              <a:rect l="l" t="t" r="r" b="b"/>
              <a:pathLst>
                <a:path w="67310" h="41910">
                  <a:moveTo>
                    <a:pt x="67057" y="41434"/>
                  </a:moveTo>
                  <a:lnTo>
                    <a:pt x="61341" y="40004"/>
                  </a:lnTo>
                  <a:lnTo>
                    <a:pt x="58958" y="40004"/>
                  </a:lnTo>
                </a:path>
                <a:path w="67310" h="41910">
                  <a:moveTo>
                    <a:pt x="49150" y="36957"/>
                  </a:moveTo>
                  <a:lnTo>
                    <a:pt x="49149" y="36956"/>
                  </a:lnTo>
                  <a:lnTo>
                    <a:pt x="45718" y="36099"/>
                  </a:lnTo>
                </a:path>
                <a:path w="67310" h="41910">
                  <a:moveTo>
                    <a:pt x="10096" y="13240"/>
                  </a:moveTo>
                  <a:lnTo>
                    <a:pt x="9144" y="12287"/>
                  </a:lnTo>
                </a:path>
                <a:path w="67310" h="41910">
                  <a:moveTo>
                    <a:pt x="3778" y="5620"/>
                  </a:moveTo>
                  <a:lnTo>
                    <a:pt x="3333" y="4952"/>
                  </a:lnTo>
                  <a:lnTo>
                    <a:pt x="3048" y="4524"/>
                  </a:lnTo>
                </a:path>
                <a:path w="67310" h="41910">
                  <a:moveTo>
                    <a:pt x="730" y="1048"/>
                  </a:moveTo>
                  <a:lnTo>
                    <a:pt x="285" y="381"/>
                  </a:lnTo>
                  <a:lnTo>
                    <a:pt x="0" y="0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70" name="object 70"/>
            <p:cNvSpPr/>
            <p:nvPr/>
          </p:nvSpPr>
          <p:spPr>
            <a:xfrm>
              <a:off x="2231136" y="2384259"/>
              <a:ext cx="635" cy="17145"/>
            </a:xfrm>
            <a:custGeom>
              <a:avLst/>
              <a:gdLst/>
              <a:ahLst/>
              <a:cxnLst/>
              <a:rect l="l" t="t" r="r" b="b"/>
              <a:pathLst>
                <a:path w="635" h="17144">
                  <a:moveTo>
                    <a:pt x="12" y="0"/>
                  </a:moveTo>
                  <a:lnTo>
                    <a:pt x="0" y="1681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71" name="object 71"/>
            <p:cNvSpPr/>
            <p:nvPr/>
          </p:nvSpPr>
          <p:spPr>
            <a:xfrm>
              <a:off x="2223516" y="2377630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5">
                  <a:moveTo>
                    <a:pt x="534" y="1333"/>
                  </a:moveTo>
                  <a:lnTo>
                    <a:pt x="285" y="571"/>
                  </a:lnTo>
                  <a:lnTo>
                    <a:pt x="0" y="0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72" name="object 72"/>
            <p:cNvSpPr/>
            <p:nvPr/>
          </p:nvSpPr>
          <p:spPr>
            <a:xfrm>
              <a:off x="2210552" y="2365057"/>
              <a:ext cx="18415" cy="6350"/>
            </a:xfrm>
            <a:custGeom>
              <a:avLst/>
              <a:gdLst/>
              <a:ahLst/>
              <a:cxnLst/>
              <a:rect l="l" t="t" r="r" b="b"/>
              <a:pathLst>
                <a:path w="18414" h="6350">
                  <a:moveTo>
                    <a:pt x="1523" y="6095"/>
                  </a:moveTo>
                  <a:lnTo>
                    <a:pt x="18402" y="6095"/>
                  </a:lnTo>
                </a:path>
                <a:path w="18414" h="6350">
                  <a:moveTo>
                    <a:pt x="0" y="0"/>
                  </a:moveTo>
                  <a:lnTo>
                    <a:pt x="16878" y="0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73" name="object 73"/>
            <p:cNvSpPr/>
            <p:nvPr/>
          </p:nvSpPr>
          <p:spPr>
            <a:xfrm>
              <a:off x="2232231" y="1752314"/>
              <a:ext cx="27305" cy="27305"/>
            </a:xfrm>
            <a:custGeom>
              <a:avLst/>
              <a:gdLst/>
              <a:ahLst/>
              <a:cxnLst/>
              <a:rect l="l" t="t" r="r" b="b"/>
              <a:pathLst>
                <a:path w="27305" h="27305">
                  <a:moveTo>
                    <a:pt x="0" y="27049"/>
                  </a:moveTo>
                  <a:lnTo>
                    <a:pt x="714" y="26097"/>
                  </a:lnTo>
                  <a:lnTo>
                    <a:pt x="1094" y="25527"/>
                  </a:lnTo>
                </a:path>
                <a:path w="27305" h="27305">
                  <a:moveTo>
                    <a:pt x="25860" y="760"/>
                  </a:moveTo>
                  <a:lnTo>
                    <a:pt x="26717" y="189"/>
                  </a:lnTo>
                  <a:lnTo>
                    <a:pt x="26907" y="0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884932" y="1816608"/>
              <a:ext cx="1208532" cy="525779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07080" y="2199132"/>
              <a:ext cx="425195" cy="9905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79264" y="1816608"/>
              <a:ext cx="1450848" cy="52577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51476" y="2199132"/>
              <a:ext cx="170687" cy="7772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125212" y="2199132"/>
              <a:ext cx="188975" cy="7772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326379" y="2193036"/>
              <a:ext cx="237743" cy="8839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74792" y="2193036"/>
              <a:ext cx="534923" cy="8839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976359" y="1816608"/>
              <a:ext cx="1450847" cy="5257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265919" y="2197608"/>
              <a:ext cx="254507" cy="7924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523476" y="2197608"/>
              <a:ext cx="108203" cy="7924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636252" y="2199132"/>
              <a:ext cx="115824" cy="77723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755123" y="2199132"/>
              <a:ext cx="188975" cy="7772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956292" y="2205228"/>
              <a:ext cx="184403" cy="7162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970776" y="1816608"/>
              <a:ext cx="1290827" cy="52577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603235" y="2205228"/>
              <a:ext cx="164592" cy="9296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780019" y="2205228"/>
              <a:ext cx="138683" cy="7162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86790" y="1685353"/>
              <a:ext cx="431673" cy="10220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89075" y="1687068"/>
              <a:ext cx="83819" cy="9753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091183" y="1687068"/>
              <a:ext cx="324612" cy="9905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53567" y="1888236"/>
              <a:ext cx="1693545" cy="226060"/>
            </a:xfrm>
            <a:custGeom>
              <a:avLst/>
              <a:gdLst/>
              <a:ahLst/>
              <a:cxnLst/>
              <a:rect l="l" t="t" r="r" b="b"/>
              <a:pathLst>
                <a:path w="1693545" h="226060">
                  <a:moveTo>
                    <a:pt x="1693164" y="225551"/>
                  </a:moveTo>
                  <a:lnTo>
                    <a:pt x="0" y="225551"/>
                  </a:lnTo>
                  <a:lnTo>
                    <a:pt x="0" y="0"/>
                  </a:lnTo>
                  <a:lnTo>
                    <a:pt x="1693164" y="0"/>
                  </a:lnTo>
                  <a:lnTo>
                    <a:pt x="1693164" y="225551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94" name="object 94"/>
            <p:cNvSpPr/>
            <p:nvPr/>
          </p:nvSpPr>
          <p:spPr>
            <a:xfrm>
              <a:off x="358330" y="1892903"/>
              <a:ext cx="1684020" cy="218440"/>
            </a:xfrm>
            <a:custGeom>
              <a:avLst/>
              <a:gdLst/>
              <a:ahLst/>
              <a:cxnLst/>
              <a:rect l="l" t="t" r="r" b="b"/>
              <a:pathLst>
                <a:path w="1684020" h="218439">
                  <a:moveTo>
                    <a:pt x="0" y="0"/>
                  </a:moveTo>
                  <a:lnTo>
                    <a:pt x="1684019" y="0"/>
                  </a:lnTo>
                  <a:lnTo>
                    <a:pt x="1684019" y="218217"/>
                  </a:lnTo>
                  <a:lnTo>
                    <a:pt x="0" y="218217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5" name="object 9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05669" y="1960054"/>
              <a:ext cx="134207" cy="8239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69948" y="1982914"/>
              <a:ext cx="126587" cy="6867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067657" y="2282094"/>
              <a:ext cx="269938" cy="10223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71372" y="2282952"/>
              <a:ext cx="71627" cy="9905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142999" y="2308860"/>
              <a:ext cx="192023" cy="7467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53567" y="2485643"/>
              <a:ext cx="1693545" cy="226060"/>
            </a:xfrm>
            <a:custGeom>
              <a:avLst/>
              <a:gdLst/>
              <a:ahLst/>
              <a:cxnLst/>
              <a:rect l="l" t="t" r="r" b="b"/>
              <a:pathLst>
                <a:path w="1693545" h="226060">
                  <a:moveTo>
                    <a:pt x="1693164" y="225552"/>
                  </a:moveTo>
                  <a:lnTo>
                    <a:pt x="0" y="225552"/>
                  </a:lnTo>
                  <a:lnTo>
                    <a:pt x="0" y="0"/>
                  </a:lnTo>
                  <a:lnTo>
                    <a:pt x="1693164" y="0"/>
                  </a:lnTo>
                  <a:lnTo>
                    <a:pt x="1693164" y="225552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58330" y="2489644"/>
              <a:ext cx="1684020" cy="218440"/>
            </a:xfrm>
            <a:custGeom>
              <a:avLst/>
              <a:gdLst/>
              <a:ahLst/>
              <a:cxnLst/>
              <a:rect l="l" t="t" r="r" b="b"/>
              <a:pathLst>
                <a:path w="1684020" h="218439">
                  <a:moveTo>
                    <a:pt x="0" y="0"/>
                  </a:moveTo>
                  <a:lnTo>
                    <a:pt x="1684019" y="0"/>
                  </a:lnTo>
                  <a:lnTo>
                    <a:pt x="1684019" y="218217"/>
                  </a:lnTo>
                  <a:lnTo>
                    <a:pt x="0" y="218217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E9E9E9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02" name="object 10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05669" y="2556795"/>
              <a:ext cx="134207" cy="8239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869948" y="2579751"/>
              <a:ext cx="126587" cy="6867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100071" y="1621536"/>
              <a:ext cx="876300" cy="91439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36291" y="1880616"/>
              <a:ext cx="405383" cy="40385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77640" y="1621536"/>
              <a:ext cx="876300" cy="91439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213859" y="1880616"/>
              <a:ext cx="405383" cy="403859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179819" y="1621536"/>
              <a:ext cx="873251" cy="91439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414515" y="1880616"/>
              <a:ext cx="403860" cy="40385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209788" y="1621536"/>
              <a:ext cx="873251" cy="91439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444483" y="1880616"/>
              <a:ext cx="403860" cy="40385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223516" y="2584703"/>
              <a:ext cx="8284463" cy="70713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423070" y="2576280"/>
              <a:ext cx="93205" cy="12890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0413861" y="3206184"/>
              <a:ext cx="100895" cy="9352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2231135" y="3247326"/>
              <a:ext cx="8187055" cy="45085"/>
            </a:xfrm>
            <a:custGeom>
              <a:avLst/>
              <a:gdLst/>
              <a:ahLst/>
              <a:cxnLst/>
              <a:rect l="l" t="t" r="r" b="b"/>
              <a:pathLst>
                <a:path w="8187055" h="45085">
                  <a:moveTo>
                    <a:pt x="8186928" y="45037"/>
                  </a:moveTo>
                  <a:lnTo>
                    <a:pt x="8186737" y="45084"/>
                  </a:lnTo>
                  <a:lnTo>
                    <a:pt x="8180641" y="45084"/>
                  </a:lnTo>
                  <a:lnTo>
                    <a:pt x="3116292" y="45084"/>
                  </a:lnTo>
                </a:path>
                <a:path w="8187055" h="45085">
                  <a:moveTo>
                    <a:pt x="69343" y="43656"/>
                  </a:moveTo>
                  <a:lnTo>
                    <a:pt x="68960" y="43560"/>
                  </a:lnTo>
                  <a:lnTo>
                    <a:pt x="68577" y="43560"/>
                  </a:lnTo>
                </a:path>
                <a:path w="8187055" h="45085">
                  <a:moveTo>
                    <a:pt x="51054" y="39179"/>
                  </a:moveTo>
                  <a:lnTo>
                    <a:pt x="50672" y="38988"/>
                  </a:lnTo>
                  <a:lnTo>
                    <a:pt x="49909" y="38798"/>
                  </a:lnTo>
                </a:path>
                <a:path w="8187055" h="45085">
                  <a:moveTo>
                    <a:pt x="30100" y="29845"/>
                  </a:moveTo>
                  <a:lnTo>
                    <a:pt x="28383" y="28701"/>
                  </a:lnTo>
                </a:path>
                <a:path w="8187055" h="45085">
                  <a:moveTo>
                    <a:pt x="13430" y="17081"/>
                  </a:moveTo>
                  <a:lnTo>
                    <a:pt x="12477" y="16128"/>
                  </a:lnTo>
                  <a:lnTo>
                    <a:pt x="12191" y="15843"/>
                  </a:lnTo>
                </a:path>
                <a:path w="8187055" h="45085">
                  <a:moveTo>
                    <a:pt x="6508" y="9461"/>
                  </a:moveTo>
                  <a:lnTo>
                    <a:pt x="6096" y="8842"/>
                  </a:lnTo>
                </a:path>
                <a:path w="8187055" h="45085">
                  <a:moveTo>
                    <a:pt x="2444" y="3365"/>
                  </a:moveTo>
                  <a:lnTo>
                    <a:pt x="1809" y="2412"/>
                  </a:lnTo>
                  <a:lnTo>
                    <a:pt x="1523" y="2031"/>
                  </a:lnTo>
                </a:path>
                <a:path w="8187055" h="45085">
                  <a:moveTo>
                    <a:pt x="238" y="317"/>
                  </a:moveTo>
                  <a:lnTo>
                    <a:pt x="0" y="0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221992" y="3220910"/>
              <a:ext cx="635" cy="17145"/>
            </a:xfrm>
            <a:custGeom>
              <a:avLst/>
              <a:gdLst/>
              <a:ahLst/>
              <a:cxnLst/>
              <a:rect l="l" t="t" r="r" b="b"/>
              <a:pathLst>
                <a:path w="635" h="17144">
                  <a:moveTo>
                    <a:pt x="25" y="0"/>
                  </a:moveTo>
                  <a:lnTo>
                    <a:pt x="0" y="1684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218944" y="2621185"/>
              <a:ext cx="17145" cy="599440"/>
            </a:xfrm>
            <a:custGeom>
              <a:avLst/>
              <a:gdLst/>
              <a:ahLst/>
              <a:cxnLst/>
              <a:rect l="l" t="t" r="r" b="b"/>
              <a:pathLst>
                <a:path w="17144" h="599439">
                  <a:moveTo>
                    <a:pt x="166" y="599026"/>
                  </a:moveTo>
                  <a:lnTo>
                    <a:pt x="0" y="598360"/>
                  </a:lnTo>
                </a:path>
                <a:path w="17144" h="599439">
                  <a:moveTo>
                    <a:pt x="12287" y="5999"/>
                  </a:moveTo>
                  <a:lnTo>
                    <a:pt x="14001" y="4285"/>
                  </a:lnTo>
                  <a:lnTo>
                    <a:pt x="16858" y="0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18" name="object 11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976359" y="2679192"/>
              <a:ext cx="1450847" cy="516635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111995" y="3057144"/>
              <a:ext cx="227075" cy="7924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343644" y="3057144"/>
              <a:ext cx="182879" cy="7924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541764" y="3057144"/>
              <a:ext cx="161543" cy="7924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718547" y="3057144"/>
              <a:ext cx="160019" cy="7924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886188" y="3057144"/>
              <a:ext cx="137159" cy="9601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0024871" y="3057144"/>
              <a:ext cx="339852" cy="7924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79264" y="2662427"/>
              <a:ext cx="1450848" cy="52425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913376" y="3044951"/>
              <a:ext cx="65531" cy="7772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992623" y="3044951"/>
              <a:ext cx="269748" cy="79248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63896" y="3044951"/>
              <a:ext cx="525780" cy="7924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798819" y="3052572"/>
              <a:ext cx="298703" cy="7162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970776" y="2662427"/>
              <a:ext cx="1290827" cy="52425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173467" y="3044951"/>
              <a:ext cx="210311" cy="7924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399019" y="3044952"/>
              <a:ext cx="309372" cy="79248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711439" y="3044951"/>
              <a:ext cx="289560" cy="9905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013192" y="3044951"/>
              <a:ext cx="114299" cy="7924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100071" y="2467356"/>
              <a:ext cx="876300" cy="92354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336291" y="2726435"/>
              <a:ext cx="405383" cy="40538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884932" y="2662427"/>
              <a:ext cx="1208532" cy="53187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206496" y="3049524"/>
              <a:ext cx="156971" cy="7772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372611" y="3049524"/>
              <a:ext cx="137160" cy="7772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518915" y="3049524"/>
              <a:ext cx="315467" cy="7772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977640" y="2467356"/>
              <a:ext cx="876300" cy="92354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213859" y="2726435"/>
              <a:ext cx="405383" cy="40538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179819" y="2467356"/>
              <a:ext cx="873251" cy="92354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414515" y="2726435"/>
              <a:ext cx="403860" cy="405383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8209788" y="2467356"/>
              <a:ext cx="873251" cy="92354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444483" y="2726435"/>
              <a:ext cx="403860" cy="405383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223516" y="3381756"/>
              <a:ext cx="8284463" cy="691895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0423005" y="3366839"/>
              <a:ext cx="93270" cy="12730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0421891" y="3987244"/>
              <a:ext cx="92956" cy="93411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2218944" y="3375564"/>
              <a:ext cx="8196580" cy="698500"/>
            </a:xfrm>
            <a:custGeom>
              <a:avLst/>
              <a:gdLst/>
              <a:ahLst/>
              <a:cxnLst/>
              <a:rect l="l" t="t" r="r" b="b"/>
              <a:pathLst>
                <a:path w="8196580" h="698500">
                  <a:moveTo>
                    <a:pt x="8196071" y="698277"/>
                  </a:moveTo>
                  <a:lnTo>
                    <a:pt x="8192833" y="698277"/>
                  </a:lnTo>
                  <a:lnTo>
                    <a:pt x="1105106" y="698277"/>
                  </a:lnTo>
                </a:path>
                <a:path w="8196580" h="698500">
                  <a:moveTo>
                    <a:pt x="36956" y="679990"/>
                  </a:moveTo>
                  <a:lnTo>
                    <a:pt x="35432" y="678465"/>
                  </a:lnTo>
                  <a:lnTo>
                    <a:pt x="35057" y="678281"/>
                  </a:lnTo>
                </a:path>
                <a:path w="8196580" h="698500">
                  <a:moveTo>
                    <a:pt x="20002" y="666083"/>
                  </a:moveTo>
                  <a:lnTo>
                    <a:pt x="19811" y="665702"/>
                  </a:lnTo>
                </a:path>
                <a:path w="8196580" h="698500">
                  <a:moveTo>
                    <a:pt x="17144" y="660368"/>
                  </a:moveTo>
                  <a:lnTo>
                    <a:pt x="17049" y="660177"/>
                  </a:lnTo>
                  <a:lnTo>
                    <a:pt x="15239" y="657463"/>
                  </a:lnTo>
                </a:path>
                <a:path w="8196580" h="698500">
                  <a:moveTo>
                    <a:pt x="14192" y="655891"/>
                  </a:moveTo>
                  <a:lnTo>
                    <a:pt x="14001" y="655605"/>
                  </a:lnTo>
                  <a:lnTo>
                    <a:pt x="12191" y="653796"/>
                  </a:lnTo>
                </a:path>
                <a:path w="8196580" h="698500">
                  <a:moveTo>
                    <a:pt x="10763" y="652367"/>
                  </a:moveTo>
                  <a:lnTo>
                    <a:pt x="10667" y="652272"/>
                  </a:lnTo>
                </a:path>
                <a:path w="8196580" h="698500">
                  <a:moveTo>
                    <a:pt x="4810" y="638651"/>
                  </a:moveTo>
                  <a:lnTo>
                    <a:pt x="4571" y="638175"/>
                  </a:lnTo>
                </a:path>
                <a:path w="8196580" h="698500">
                  <a:moveTo>
                    <a:pt x="3285" y="635603"/>
                  </a:moveTo>
                  <a:lnTo>
                    <a:pt x="3047" y="635127"/>
                  </a:lnTo>
                </a:path>
                <a:path w="8196580" h="698500">
                  <a:moveTo>
                    <a:pt x="261" y="626459"/>
                  </a:moveTo>
                  <a:lnTo>
                    <a:pt x="0" y="625412"/>
                  </a:lnTo>
                </a:path>
                <a:path w="8196580" h="698500">
                  <a:moveTo>
                    <a:pt x="12668" y="41815"/>
                  </a:moveTo>
                  <a:lnTo>
                    <a:pt x="14001" y="40481"/>
                  </a:lnTo>
                  <a:lnTo>
                    <a:pt x="15049" y="38385"/>
                  </a:lnTo>
                </a:path>
                <a:path w="8196580" h="698500">
                  <a:moveTo>
                    <a:pt x="33181" y="18729"/>
                  </a:moveTo>
                  <a:lnTo>
                    <a:pt x="35432" y="17621"/>
                  </a:lnTo>
                  <a:lnTo>
                    <a:pt x="35813" y="17240"/>
                  </a:lnTo>
                </a:path>
                <a:path w="8196580" h="698500">
                  <a:moveTo>
                    <a:pt x="70483" y="476"/>
                  </a:moveTo>
                  <a:lnTo>
                    <a:pt x="72390" y="0"/>
                  </a:lnTo>
                </a:path>
              </a:pathLst>
            </a:custGeom>
            <a:ln w="16783">
              <a:solidFill>
                <a:srgbClr val="0C69BF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51" name="object 15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100071" y="3240024"/>
              <a:ext cx="876300" cy="92354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336291" y="3502151"/>
              <a:ext cx="405383" cy="40385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2884932" y="3438144"/>
              <a:ext cx="1209040" cy="532130"/>
            </a:xfrm>
            <a:custGeom>
              <a:avLst/>
              <a:gdLst/>
              <a:ahLst/>
              <a:cxnLst/>
              <a:rect l="l" t="t" r="r" b="b"/>
              <a:pathLst>
                <a:path w="1209039" h="532129">
                  <a:moveTo>
                    <a:pt x="1208532" y="531875"/>
                  </a:moveTo>
                  <a:lnTo>
                    <a:pt x="0" y="531875"/>
                  </a:lnTo>
                  <a:lnTo>
                    <a:pt x="0" y="0"/>
                  </a:lnTo>
                  <a:lnTo>
                    <a:pt x="1208532" y="0"/>
                  </a:lnTo>
                  <a:lnTo>
                    <a:pt x="1208532" y="531875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412045" y="3583914"/>
              <a:ext cx="40005" cy="135890"/>
            </a:xfrm>
            <a:custGeom>
              <a:avLst/>
              <a:gdLst/>
              <a:ahLst/>
              <a:cxnLst/>
              <a:rect l="l" t="t" r="r" b="b"/>
              <a:pathLst>
                <a:path w="40004" h="135889">
                  <a:moveTo>
                    <a:pt x="39624" y="0"/>
                  </a:moveTo>
                  <a:lnTo>
                    <a:pt x="10566" y="0"/>
                  </a:lnTo>
                  <a:lnTo>
                    <a:pt x="10566" y="13970"/>
                  </a:lnTo>
                  <a:lnTo>
                    <a:pt x="0" y="13970"/>
                  </a:lnTo>
                  <a:lnTo>
                    <a:pt x="0" y="20320"/>
                  </a:lnTo>
                  <a:lnTo>
                    <a:pt x="0" y="31750"/>
                  </a:lnTo>
                  <a:lnTo>
                    <a:pt x="10553" y="31750"/>
                  </a:lnTo>
                  <a:lnTo>
                    <a:pt x="10553" y="20320"/>
                  </a:lnTo>
                  <a:lnTo>
                    <a:pt x="21336" y="20320"/>
                  </a:lnTo>
                  <a:lnTo>
                    <a:pt x="21336" y="31750"/>
                  </a:lnTo>
                  <a:lnTo>
                    <a:pt x="21336" y="135890"/>
                  </a:lnTo>
                  <a:lnTo>
                    <a:pt x="39624" y="135890"/>
                  </a:lnTo>
                  <a:lnTo>
                    <a:pt x="39624" y="31750"/>
                  </a:lnTo>
                  <a:lnTo>
                    <a:pt x="39624" y="20320"/>
                  </a:lnTo>
                  <a:lnTo>
                    <a:pt x="39624" y="1397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55" name="object 15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3499008" y="3582447"/>
              <a:ext cx="79343" cy="138874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3225926" y="3823620"/>
              <a:ext cx="530860" cy="100965"/>
            </a:xfrm>
            <a:custGeom>
              <a:avLst/>
              <a:gdLst/>
              <a:ahLst/>
              <a:cxnLst/>
              <a:rect l="l" t="t" r="r" b="b"/>
              <a:pathLst>
                <a:path w="530860" h="100964">
                  <a:moveTo>
                    <a:pt x="36671" y="79343"/>
                  </a:moveTo>
                  <a:lnTo>
                    <a:pt x="0" y="79343"/>
                  </a:lnTo>
                  <a:lnTo>
                    <a:pt x="0" y="0"/>
                  </a:lnTo>
                  <a:lnTo>
                    <a:pt x="33623" y="0"/>
                  </a:lnTo>
                  <a:lnTo>
                    <a:pt x="35147" y="1524"/>
                  </a:lnTo>
                  <a:lnTo>
                    <a:pt x="38195" y="1524"/>
                  </a:lnTo>
                  <a:lnTo>
                    <a:pt x="41243" y="3048"/>
                  </a:lnTo>
                  <a:lnTo>
                    <a:pt x="1524" y="3048"/>
                  </a:lnTo>
                  <a:lnTo>
                    <a:pt x="1524" y="77819"/>
                  </a:lnTo>
                  <a:lnTo>
                    <a:pt x="39719" y="77819"/>
                  </a:lnTo>
                  <a:lnTo>
                    <a:pt x="36671" y="79343"/>
                  </a:lnTo>
                  <a:close/>
                </a:path>
                <a:path w="530860" h="100964">
                  <a:moveTo>
                    <a:pt x="3048" y="77819"/>
                  </a:moveTo>
                  <a:lnTo>
                    <a:pt x="1524" y="77819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77819"/>
                  </a:lnTo>
                  <a:close/>
                </a:path>
                <a:path w="530860" h="100964">
                  <a:moveTo>
                    <a:pt x="36671" y="77819"/>
                  </a:moveTo>
                  <a:lnTo>
                    <a:pt x="3048" y="77819"/>
                  </a:lnTo>
                  <a:lnTo>
                    <a:pt x="3048" y="3048"/>
                  </a:lnTo>
                  <a:lnTo>
                    <a:pt x="38195" y="3048"/>
                  </a:lnTo>
                  <a:lnTo>
                    <a:pt x="39719" y="4572"/>
                  </a:lnTo>
                  <a:lnTo>
                    <a:pt x="38195" y="4572"/>
                  </a:lnTo>
                  <a:lnTo>
                    <a:pt x="39719" y="6096"/>
                  </a:lnTo>
                  <a:lnTo>
                    <a:pt x="41243" y="6096"/>
                  </a:lnTo>
                  <a:lnTo>
                    <a:pt x="42767" y="7620"/>
                  </a:lnTo>
                  <a:lnTo>
                    <a:pt x="44291" y="7620"/>
                  </a:lnTo>
                  <a:lnTo>
                    <a:pt x="45815" y="9144"/>
                  </a:lnTo>
                  <a:lnTo>
                    <a:pt x="45815" y="10667"/>
                  </a:lnTo>
                  <a:lnTo>
                    <a:pt x="10667" y="10667"/>
                  </a:lnTo>
                  <a:lnTo>
                    <a:pt x="10667" y="36575"/>
                  </a:lnTo>
                  <a:lnTo>
                    <a:pt x="41243" y="36575"/>
                  </a:lnTo>
                  <a:lnTo>
                    <a:pt x="41243" y="39624"/>
                  </a:lnTo>
                  <a:lnTo>
                    <a:pt x="42767" y="41148"/>
                  </a:lnTo>
                  <a:lnTo>
                    <a:pt x="44291" y="41148"/>
                  </a:lnTo>
                  <a:lnTo>
                    <a:pt x="45815" y="42672"/>
                  </a:lnTo>
                  <a:lnTo>
                    <a:pt x="10667" y="42672"/>
                  </a:lnTo>
                  <a:lnTo>
                    <a:pt x="10667" y="70199"/>
                  </a:lnTo>
                  <a:lnTo>
                    <a:pt x="45815" y="70199"/>
                  </a:lnTo>
                  <a:lnTo>
                    <a:pt x="42767" y="73247"/>
                  </a:lnTo>
                  <a:lnTo>
                    <a:pt x="41243" y="73247"/>
                  </a:lnTo>
                  <a:lnTo>
                    <a:pt x="38195" y="74771"/>
                  </a:lnTo>
                  <a:lnTo>
                    <a:pt x="35147" y="74771"/>
                  </a:lnTo>
                  <a:lnTo>
                    <a:pt x="33623" y="76295"/>
                  </a:lnTo>
                  <a:lnTo>
                    <a:pt x="38195" y="76295"/>
                  </a:lnTo>
                  <a:lnTo>
                    <a:pt x="36671" y="77819"/>
                  </a:lnTo>
                  <a:close/>
                </a:path>
                <a:path w="530860" h="100964">
                  <a:moveTo>
                    <a:pt x="44291" y="4572"/>
                  </a:moveTo>
                  <a:lnTo>
                    <a:pt x="39719" y="4572"/>
                  </a:lnTo>
                  <a:lnTo>
                    <a:pt x="38195" y="3048"/>
                  </a:lnTo>
                  <a:lnTo>
                    <a:pt x="42767" y="3048"/>
                  </a:lnTo>
                  <a:lnTo>
                    <a:pt x="44291" y="4572"/>
                  </a:lnTo>
                  <a:close/>
                </a:path>
                <a:path w="530860" h="100964">
                  <a:moveTo>
                    <a:pt x="42767" y="6096"/>
                  </a:moveTo>
                  <a:lnTo>
                    <a:pt x="39719" y="6096"/>
                  </a:lnTo>
                  <a:lnTo>
                    <a:pt x="38195" y="4572"/>
                  </a:lnTo>
                  <a:lnTo>
                    <a:pt x="41243" y="4572"/>
                  </a:lnTo>
                  <a:lnTo>
                    <a:pt x="42767" y="6096"/>
                  </a:lnTo>
                  <a:close/>
                </a:path>
                <a:path w="530860" h="100964">
                  <a:moveTo>
                    <a:pt x="48863" y="36575"/>
                  </a:moveTo>
                  <a:lnTo>
                    <a:pt x="47339" y="35051"/>
                  </a:lnTo>
                  <a:lnTo>
                    <a:pt x="50387" y="32004"/>
                  </a:lnTo>
                  <a:lnTo>
                    <a:pt x="50387" y="30480"/>
                  </a:lnTo>
                  <a:lnTo>
                    <a:pt x="51911" y="30480"/>
                  </a:lnTo>
                  <a:lnTo>
                    <a:pt x="51911" y="25908"/>
                  </a:lnTo>
                  <a:lnTo>
                    <a:pt x="53435" y="25908"/>
                  </a:lnTo>
                  <a:lnTo>
                    <a:pt x="53435" y="19812"/>
                  </a:lnTo>
                  <a:lnTo>
                    <a:pt x="51911" y="18288"/>
                  </a:lnTo>
                  <a:lnTo>
                    <a:pt x="51911" y="15240"/>
                  </a:lnTo>
                  <a:lnTo>
                    <a:pt x="50387" y="13716"/>
                  </a:lnTo>
                  <a:lnTo>
                    <a:pt x="50387" y="12191"/>
                  </a:lnTo>
                  <a:lnTo>
                    <a:pt x="44291" y="6096"/>
                  </a:lnTo>
                  <a:lnTo>
                    <a:pt x="42767" y="6096"/>
                  </a:lnTo>
                  <a:lnTo>
                    <a:pt x="41243" y="4572"/>
                  </a:lnTo>
                  <a:lnTo>
                    <a:pt x="45815" y="4572"/>
                  </a:lnTo>
                  <a:lnTo>
                    <a:pt x="53435" y="12191"/>
                  </a:lnTo>
                  <a:lnTo>
                    <a:pt x="53435" y="15240"/>
                  </a:lnTo>
                  <a:lnTo>
                    <a:pt x="54959" y="16764"/>
                  </a:lnTo>
                  <a:lnTo>
                    <a:pt x="54959" y="27432"/>
                  </a:lnTo>
                  <a:lnTo>
                    <a:pt x="53435" y="27432"/>
                  </a:lnTo>
                  <a:lnTo>
                    <a:pt x="53435" y="30480"/>
                  </a:lnTo>
                  <a:lnTo>
                    <a:pt x="51911" y="32004"/>
                  </a:lnTo>
                  <a:lnTo>
                    <a:pt x="51911" y="33528"/>
                  </a:lnTo>
                  <a:lnTo>
                    <a:pt x="48863" y="36575"/>
                  </a:lnTo>
                  <a:close/>
                </a:path>
                <a:path w="530860" h="100964">
                  <a:moveTo>
                    <a:pt x="44291" y="38100"/>
                  </a:moveTo>
                  <a:lnTo>
                    <a:pt x="44291" y="36575"/>
                  </a:lnTo>
                  <a:lnTo>
                    <a:pt x="47339" y="33528"/>
                  </a:lnTo>
                  <a:lnTo>
                    <a:pt x="47339" y="32004"/>
                  </a:lnTo>
                  <a:lnTo>
                    <a:pt x="48863" y="32004"/>
                  </a:lnTo>
                  <a:lnTo>
                    <a:pt x="48863" y="30480"/>
                  </a:lnTo>
                  <a:lnTo>
                    <a:pt x="50387" y="28956"/>
                  </a:lnTo>
                  <a:lnTo>
                    <a:pt x="50387" y="16764"/>
                  </a:lnTo>
                  <a:lnTo>
                    <a:pt x="48863" y="13716"/>
                  </a:lnTo>
                  <a:lnTo>
                    <a:pt x="48863" y="12191"/>
                  </a:lnTo>
                  <a:lnTo>
                    <a:pt x="47339" y="12191"/>
                  </a:lnTo>
                  <a:lnTo>
                    <a:pt x="45815" y="10667"/>
                  </a:lnTo>
                  <a:lnTo>
                    <a:pt x="45815" y="9144"/>
                  </a:lnTo>
                  <a:lnTo>
                    <a:pt x="44291" y="7620"/>
                  </a:lnTo>
                  <a:lnTo>
                    <a:pt x="42767" y="7620"/>
                  </a:lnTo>
                  <a:lnTo>
                    <a:pt x="41243" y="6096"/>
                  </a:lnTo>
                  <a:lnTo>
                    <a:pt x="44291" y="6096"/>
                  </a:lnTo>
                  <a:lnTo>
                    <a:pt x="50387" y="12191"/>
                  </a:lnTo>
                  <a:lnTo>
                    <a:pt x="50387" y="13716"/>
                  </a:lnTo>
                  <a:lnTo>
                    <a:pt x="51911" y="15240"/>
                  </a:lnTo>
                  <a:lnTo>
                    <a:pt x="51911" y="18288"/>
                  </a:lnTo>
                  <a:lnTo>
                    <a:pt x="53435" y="19812"/>
                  </a:lnTo>
                  <a:lnTo>
                    <a:pt x="53435" y="25908"/>
                  </a:lnTo>
                  <a:lnTo>
                    <a:pt x="51911" y="25908"/>
                  </a:lnTo>
                  <a:lnTo>
                    <a:pt x="51911" y="30480"/>
                  </a:lnTo>
                  <a:lnTo>
                    <a:pt x="50387" y="30480"/>
                  </a:lnTo>
                  <a:lnTo>
                    <a:pt x="50387" y="32004"/>
                  </a:lnTo>
                  <a:lnTo>
                    <a:pt x="47339" y="35051"/>
                  </a:lnTo>
                  <a:lnTo>
                    <a:pt x="47339" y="36575"/>
                  </a:lnTo>
                  <a:lnTo>
                    <a:pt x="44291" y="38100"/>
                  </a:lnTo>
                  <a:close/>
                </a:path>
                <a:path w="530860" h="100964">
                  <a:moveTo>
                    <a:pt x="33623" y="36575"/>
                  </a:moveTo>
                  <a:lnTo>
                    <a:pt x="10667" y="36575"/>
                  </a:lnTo>
                  <a:lnTo>
                    <a:pt x="10667" y="10667"/>
                  </a:lnTo>
                  <a:lnTo>
                    <a:pt x="35147" y="10667"/>
                  </a:lnTo>
                  <a:lnTo>
                    <a:pt x="36671" y="12191"/>
                  </a:lnTo>
                  <a:lnTo>
                    <a:pt x="12191" y="12191"/>
                  </a:lnTo>
                  <a:lnTo>
                    <a:pt x="12191" y="35051"/>
                  </a:lnTo>
                  <a:lnTo>
                    <a:pt x="35147" y="35051"/>
                  </a:lnTo>
                  <a:lnTo>
                    <a:pt x="33623" y="36575"/>
                  </a:lnTo>
                  <a:close/>
                </a:path>
                <a:path w="530860" h="100964">
                  <a:moveTo>
                    <a:pt x="47339" y="12191"/>
                  </a:moveTo>
                  <a:lnTo>
                    <a:pt x="36671" y="12191"/>
                  </a:lnTo>
                  <a:lnTo>
                    <a:pt x="35147" y="10667"/>
                  </a:lnTo>
                  <a:lnTo>
                    <a:pt x="45815" y="10667"/>
                  </a:lnTo>
                  <a:lnTo>
                    <a:pt x="47339" y="12191"/>
                  </a:lnTo>
                  <a:close/>
                </a:path>
                <a:path w="530860" h="100964">
                  <a:moveTo>
                    <a:pt x="13716" y="35051"/>
                  </a:moveTo>
                  <a:lnTo>
                    <a:pt x="12191" y="35051"/>
                  </a:lnTo>
                  <a:lnTo>
                    <a:pt x="12191" y="12191"/>
                  </a:lnTo>
                  <a:lnTo>
                    <a:pt x="13716" y="12191"/>
                  </a:lnTo>
                  <a:lnTo>
                    <a:pt x="13716" y="35051"/>
                  </a:lnTo>
                  <a:close/>
                </a:path>
                <a:path w="530860" h="100964">
                  <a:moveTo>
                    <a:pt x="35147" y="13716"/>
                  </a:moveTo>
                  <a:lnTo>
                    <a:pt x="13716" y="13716"/>
                  </a:lnTo>
                  <a:lnTo>
                    <a:pt x="13716" y="12191"/>
                  </a:lnTo>
                  <a:lnTo>
                    <a:pt x="33623" y="12191"/>
                  </a:lnTo>
                  <a:lnTo>
                    <a:pt x="35147" y="13716"/>
                  </a:lnTo>
                  <a:close/>
                </a:path>
                <a:path w="530860" h="100964">
                  <a:moveTo>
                    <a:pt x="39719" y="13716"/>
                  </a:moveTo>
                  <a:lnTo>
                    <a:pt x="35147" y="13716"/>
                  </a:lnTo>
                  <a:lnTo>
                    <a:pt x="33623" y="12191"/>
                  </a:lnTo>
                  <a:lnTo>
                    <a:pt x="38195" y="12191"/>
                  </a:lnTo>
                  <a:lnTo>
                    <a:pt x="39719" y="13716"/>
                  </a:lnTo>
                  <a:close/>
                </a:path>
                <a:path w="530860" h="100964">
                  <a:moveTo>
                    <a:pt x="44291" y="74771"/>
                  </a:moveTo>
                  <a:lnTo>
                    <a:pt x="38195" y="74771"/>
                  </a:lnTo>
                  <a:lnTo>
                    <a:pt x="41243" y="73247"/>
                  </a:lnTo>
                  <a:lnTo>
                    <a:pt x="42767" y="73247"/>
                  </a:lnTo>
                  <a:lnTo>
                    <a:pt x="50387" y="65627"/>
                  </a:lnTo>
                  <a:lnTo>
                    <a:pt x="51911" y="62579"/>
                  </a:lnTo>
                  <a:lnTo>
                    <a:pt x="51911" y="50291"/>
                  </a:lnTo>
                  <a:lnTo>
                    <a:pt x="50387" y="47244"/>
                  </a:lnTo>
                  <a:lnTo>
                    <a:pt x="50387" y="45720"/>
                  </a:lnTo>
                  <a:lnTo>
                    <a:pt x="48863" y="45720"/>
                  </a:lnTo>
                  <a:lnTo>
                    <a:pt x="47339" y="44196"/>
                  </a:lnTo>
                  <a:lnTo>
                    <a:pt x="47339" y="42672"/>
                  </a:lnTo>
                  <a:lnTo>
                    <a:pt x="45815" y="42672"/>
                  </a:lnTo>
                  <a:lnTo>
                    <a:pt x="44291" y="41148"/>
                  </a:lnTo>
                  <a:lnTo>
                    <a:pt x="42767" y="41148"/>
                  </a:lnTo>
                  <a:lnTo>
                    <a:pt x="41243" y="39624"/>
                  </a:lnTo>
                  <a:lnTo>
                    <a:pt x="41243" y="36575"/>
                  </a:lnTo>
                  <a:lnTo>
                    <a:pt x="33623" y="36575"/>
                  </a:lnTo>
                  <a:lnTo>
                    <a:pt x="35147" y="35051"/>
                  </a:lnTo>
                  <a:lnTo>
                    <a:pt x="38195" y="35051"/>
                  </a:lnTo>
                  <a:lnTo>
                    <a:pt x="42767" y="30480"/>
                  </a:lnTo>
                  <a:lnTo>
                    <a:pt x="42767" y="28956"/>
                  </a:lnTo>
                  <a:lnTo>
                    <a:pt x="44291" y="27432"/>
                  </a:lnTo>
                  <a:lnTo>
                    <a:pt x="44291" y="18288"/>
                  </a:lnTo>
                  <a:lnTo>
                    <a:pt x="42767" y="16764"/>
                  </a:lnTo>
                  <a:lnTo>
                    <a:pt x="42767" y="15240"/>
                  </a:lnTo>
                  <a:lnTo>
                    <a:pt x="41243" y="13716"/>
                  </a:lnTo>
                  <a:lnTo>
                    <a:pt x="39719" y="13716"/>
                  </a:lnTo>
                  <a:lnTo>
                    <a:pt x="38195" y="12191"/>
                  </a:lnTo>
                  <a:lnTo>
                    <a:pt x="48863" y="12191"/>
                  </a:lnTo>
                  <a:lnTo>
                    <a:pt x="48863" y="13716"/>
                  </a:lnTo>
                  <a:lnTo>
                    <a:pt x="50387" y="16764"/>
                  </a:lnTo>
                  <a:lnTo>
                    <a:pt x="50387" y="28956"/>
                  </a:lnTo>
                  <a:lnTo>
                    <a:pt x="48863" y="30480"/>
                  </a:lnTo>
                  <a:lnTo>
                    <a:pt x="48863" y="32004"/>
                  </a:lnTo>
                  <a:lnTo>
                    <a:pt x="47339" y="32004"/>
                  </a:lnTo>
                  <a:lnTo>
                    <a:pt x="47339" y="33528"/>
                  </a:lnTo>
                  <a:lnTo>
                    <a:pt x="44291" y="36575"/>
                  </a:lnTo>
                  <a:lnTo>
                    <a:pt x="43529" y="38100"/>
                  </a:lnTo>
                  <a:lnTo>
                    <a:pt x="42767" y="38100"/>
                  </a:lnTo>
                  <a:lnTo>
                    <a:pt x="42767" y="39624"/>
                  </a:lnTo>
                  <a:lnTo>
                    <a:pt x="45815" y="39624"/>
                  </a:lnTo>
                  <a:lnTo>
                    <a:pt x="51911" y="45720"/>
                  </a:lnTo>
                  <a:lnTo>
                    <a:pt x="51911" y="47244"/>
                  </a:lnTo>
                  <a:lnTo>
                    <a:pt x="53435" y="48767"/>
                  </a:lnTo>
                  <a:lnTo>
                    <a:pt x="53435" y="50291"/>
                  </a:lnTo>
                  <a:lnTo>
                    <a:pt x="54959" y="53340"/>
                  </a:lnTo>
                  <a:lnTo>
                    <a:pt x="54959" y="59436"/>
                  </a:lnTo>
                  <a:lnTo>
                    <a:pt x="53435" y="62579"/>
                  </a:lnTo>
                  <a:lnTo>
                    <a:pt x="50387" y="68675"/>
                  </a:lnTo>
                  <a:lnTo>
                    <a:pt x="48863" y="70199"/>
                  </a:lnTo>
                  <a:lnTo>
                    <a:pt x="45815" y="71723"/>
                  </a:lnTo>
                  <a:lnTo>
                    <a:pt x="44291" y="74771"/>
                  </a:lnTo>
                  <a:close/>
                </a:path>
                <a:path w="530860" h="100964">
                  <a:moveTo>
                    <a:pt x="38195" y="15240"/>
                  </a:moveTo>
                  <a:lnTo>
                    <a:pt x="33623" y="15240"/>
                  </a:lnTo>
                  <a:lnTo>
                    <a:pt x="32099" y="13716"/>
                  </a:lnTo>
                  <a:lnTo>
                    <a:pt x="36671" y="13716"/>
                  </a:lnTo>
                  <a:lnTo>
                    <a:pt x="38195" y="15240"/>
                  </a:lnTo>
                  <a:close/>
                </a:path>
                <a:path w="530860" h="100964">
                  <a:moveTo>
                    <a:pt x="38195" y="35051"/>
                  </a:moveTo>
                  <a:lnTo>
                    <a:pt x="30575" y="35051"/>
                  </a:lnTo>
                  <a:lnTo>
                    <a:pt x="32099" y="33528"/>
                  </a:lnTo>
                  <a:lnTo>
                    <a:pt x="36671" y="33528"/>
                  </a:lnTo>
                  <a:lnTo>
                    <a:pt x="39719" y="30480"/>
                  </a:lnTo>
                  <a:lnTo>
                    <a:pt x="41243" y="30480"/>
                  </a:lnTo>
                  <a:lnTo>
                    <a:pt x="41243" y="28956"/>
                  </a:lnTo>
                  <a:lnTo>
                    <a:pt x="42767" y="27432"/>
                  </a:lnTo>
                  <a:lnTo>
                    <a:pt x="42767" y="19812"/>
                  </a:lnTo>
                  <a:lnTo>
                    <a:pt x="41243" y="18288"/>
                  </a:lnTo>
                  <a:lnTo>
                    <a:pt x="41243" y="16764"/>
                  </a:lnTo>
                  <a:lnTo>
                    <a:pt x="39719" y="15240"/>
                  </a:lnTo>
                  <a:lnTo>
                    <a:pt x="38195" y="15240"/>
                  </a:lnTo>
                  <a:lnTo>
                    <a:pt x="36671" y="13716"/>
                  </a:lnTo>
                  <a:lnTo>
                    <a:pt x="41243" y="13716"/>
                  </a:lnTo>
                  <a:lnTo>
                    <a:pt x="42767" y="15240"/>
                  </a:lnTo>
                  <a:lnTo>
                    <a:pt x="42767" y="16764"/>
                  </a:lnTo>
                  <a:lnTo>
                    <a:pt x="44291" y="18288"/>
                  </a:lnTo>
                  <a:lnTo>
                    <a:pt x="44291" y="27432"/>
                  </a:lnTo>
                  <a:lnTo>
                    <a:pt x="42767" y="28956"/>
                  </a:lnTo>
                  <a:lnTo>
                    <a:pt x="42767" y="30480"/>
                  </a:lnTo>
                  <a:lnTo>
                    <a:pt x="38195" y="35051"/>
                  </a:lnTo>
                  <a:close/>
                </a:path>
                <a:path w="530860" h="100964">
                  <a:moveTo>
                    <a:pt x="41243" y="30480"/>
                  </a:moveTo>
                  <a:lnTo>
                    <a:pt x="38195" y="30480"/>
                  </a:lnTo>
                  <a:lnTo>
                    <a:pt x="39719" y="28956"/>
                  </a:lnTo>
                  <a:lnTo>
                    <a:pt x="39719" y="25908"/>
                  </a:lnTo>
                  <a:lnTo>
                    <a:pt x="41243" y="25908"/>
                  </a:lnTo>
                  <a:lnTo>
                    <a:pt x="41243" y="21336"/>
                  </a:lnTo>
                  <a:lnTo>
                    <a:pt x="39719" y="19812"/>
                  </a:lnTo>
                  <a:lnTo>
                    <a:pt x="39719" y="18288"/>
                  </a:lnTo>
                  <a:lnTo>
                    <a:pt x="38195" y="16764"/>
                  </a:lnTo>
                  <a:lnTo>
                    <a:pt x="36671" y="16764"/>
                  </a:lnTo>
                  <a:lnTo>
                    <a:pt x="36671" y="15240"/>
                  </a:lnTo>
                  <a:lnTo>
                    <a:pt x="39719" y="15240"/>
                  </a:lnTo>
                  <a:lnTo>
                    <a:pt x="41243" y="16764"/>
                  </a:lnTo>
                  <a:lnTo>
                    <a:pt x="41243" y="18288"/>
                  </a:lnTo>
                  <a:lnTo>
                    <a:pt x="42767" y="19812"/>
                  </a:lnTo>
                  <a:lnTo>
                    <a:pt x="42767" y="27432"/>
                  </a:lnTo>
                  <a:lnTo>
                    <a:pt x="41243" y="28956"/>
                  </a:lnTo>
                  <a:lnTo>
                    <a:pt x="41243" y="30480"/>
                  </a:lnTo>
                  <a:close/>
                </a:path>
                <a:path w="530860" h="100964">
                  <a:moveTo>
                    <a:pt x="30575" y="35051"/>
                  </a:moveTo>
                  <a:lnTo>
                    <a:pt x="13716" y="35051"/>
                  </a:lnTo>
                  <a:lnTo>
                    <a:pt x="13716" y="32004"/>
                  </a:lnTo>
                  <a:lnTo>
                    <a:pt x="35147" y="32004"/>
                  </a:lnTo>
                  <a:lnTo>
                    <a:pt x="36671" y="30480"/>
                  </a:lnTo>
                  <a:lnTo>
                    <a:pt x="39719" y="30480"/>
                  </a:lnTo>
                  <a:lnTo>
                    <a:pt x="36671" y="33528"/>
                  </a:lnTo>
                  <a:lnTo>
                    <a:pt x="32099" y="33528"/>
                  </a:lnTo>
                  <a:lnTo>
                    <a:pt x="30575" y="35051"/>
                  </a:lnTo>
                  <a:close/>
                </a:path>
                <a:path w="530860" h="100964">
                  <a:moveTo>
                    <a:pt x="45815" y="39624"/>
                  </a:moveTo>
                  <a:lnTo>
                    <a:pt x="44291" y="39624"/>
                  </a:lnTo>
                  <a:lnTo>
                    <a:pt x="44291" y="38100"/>
                  </a:lnTo>
                  <a:lnTo>
                    <a:pt x="47339" y="36575"/>
                  </a:lnTo>
                  <a:lnTo>
                    <a:pt x="47339" y="35051"/>
                  </a:lnTo>
                  <a:lnTo>
                    <a:pt x="48863" y="36575"/>
                  </a:lnTo>
                  <a:lnTo>
                    <a:pt x="47339" y="38100"/>
                  </a:lnTo>
                  <a:lnTo>
                    <a:pt x="45815" y="38100"/>
                  </a:lnTo>
                  <a:lnTo>
                    <a:pt x="46577" y="38862"/>
                  </a:lnTo>
                  <a:lnTo>
                    <a:pt x="45815" y="39624"/>
                  </a:lnTo>
                  <a:close/>
                </a:path>
                <a:path w="530860" h="100964">
                  <a:moveTo>
                    <a:pt x="44291" y="39624"/>
                  </a:moveTo>
                  <a:lnTo>
                    <a:pt x="43275" y="38608"/>
                  </a:lnTo>
                  <a:lnTo>
                    <a:pt x="44291" y="36575"/>
                  </a:lnTo>
                  <a:lnTo>
                    <a:pt x="44291" y="39624"/>
                  </a:lnTo>
                  <a:close/>
                </a:path>
                <a:path w="530860" h="100964">
                  <a:moveTo>
                    <a:pt x="42767" y="39624"/>
                  </a:moveTo>
                  <a:lnTo>
                    <a:pt x="42767" y="38100"/>
                  </a:lnTo>
                  <a:lnTo>
                    <a:pt x="43275" y="38608"/>
                  </a:lnTo>
                  <a:lnTo>
                    <a:pt x="42767" y="39624"/>
                  </a:lnTo>
                  <a:close/>
                </a:path>
                <a:path w="530860" h="100964">
                  <a:moveTo>
                    <a:pt x="43275" y="38608"/>
                  </a:moveTo>
                  <a:lnTo>
                    <a:pt x="42767" y="38100"/>
                  </a:lnTo>
                  <a:lnTo>
                    <a:pt x="43529" y="38100"/>
                  </a:lnTo>
                  <a:lnTo>
                    <a:pt x="43275" y="38608"/>
                  </a:lnTo>
                  <a:close/>
                </a:path>
                <a:path w="530860" h="100964">
                  <a:moveTo>
                    <a:pt x="46577" y="38862"/>
                  </a:moveTo>
                  <a:lnTo>
                    <a:pt x="45815" y="38100"/>
                  </a:lnTo>
                  <a:lnTo>
                    <a:pt x="47339" y="38100"/>
                  </a:lnTo>
                  <a:lnTo>
                    <a:pt x="46577" y="38862"/>
                  </a:lnTo>
                  <a:close/>
                </a:path>
                <a:path w="530860" h="100964">
                  <a:moveTo>
                    <a:pt x="44291" y="39624"/>
                  </a:moveTo>
                  <a:lnTo>
                    <a:pt x="42767" y="39624"/>
                  </a:lnTo>
                  <a:lnTo>
                    <a:pt x="43275" y="38608"/>
                  </a:lnTo>
                  <a:lnTo>
                    <a:pt x="44291" y="39624"/>
                  </a:lnTo>
                  <a:close/>
                </a:path>
                <a:path w="530860" h="100964">
                  <a:moveTo>
                    <a:pt x="42767" y="77819"/>
                  </a:moveTo>
                  <a:lnTo>
                    <a:pt x="36671" y="77819"/>
                  </a:lnTo>
                  <a:lnTo>
                    <a:pt x="38195" y="76295"/>
                  </a:lnTo>
                  <a:lnTo>
                    <a:pt x="41243" y="74771"/>
                  </a:lnTo>
                  <a:lnTo>
                    <a:pt x="44291" y="74771"/>
                  </a:lnTo>
                  <a:lnTo>
                    <a:pt x="45815" y="71723"/>
                  </a:lnTo>
                  <a:lnTo>
                    <a:pt x="48863" y="70199"/>
                  </a:lnTo>
                  <a:lnTo>
                    <a:pt x="50387" y="68675"/>
                  </a:lnTo>
                  <a:lnTo>
                    <a:pt x="53435" y="62579"/>
                  </a:lnTo>
                  <a:lnTo>
                    <a:pt x="54959" y="59436"/>
                  </a:lnTo>
                  <a:lnTo>
                    <a:pt x="54959" y="53340"/>
                  </a:lnTo>
                  <a:lnTo>
                    <a:pt x="53435" y="50291"/>
                  </a:lnTo>
                  <a:lnTo>
                    <a:pt x="53435" y="48767"/>
                  </a:lnTo>
                  <a:lnTo>
                    <a:pt x="51911" y="47244"/>
                  </a:lnTo>
                  <a:lnTo>
                    <a:pt x="51911" y="45720"/>
                  </a:lnTo>
                  <a:lnTo>
                    <a:pt x="45815" y="39624"/>
                  </a:lnTo>
                  <a:lnTo>
                    <a:pt x="46577" y="38862"/>
                  </a:lnTo>
                  <a:lnTo>
                    <a:pt x="47339" y="39624"/>
                  </a:lnTo>
                  <a:lnTo>
                    <a:pt x="48863" y="39624"/>
                  </a:lnTo>
                  <a:lnTo>
                    <a:pt x="53435" y="44196"/>
                  </a:lnTo>
                  <a:lnTo>
                    <a:pt x="53435" y="45720"/>
                  </a:lnTo>
                  <a:lnTo>
                    <a:pt x="54959" y="48767"/>
                  </a:lnTo>
                  <a:lnTo>
                    <a:pt x="56483" y="50291"/>
                  </a:lnTo>
                  <a:lnTo>
                    <a:pt x="56483" y="60959"/>
                  </a:lnTo>
                  <a:lnTo>
                    <a:pt x="54959" y="64103"/>
                  </a:lnTo>
                  <a:lnTo>
                    <a:pt x="51911" y="70199"/>
                  </a:lnTo>
                  <a:lnTo>
                    <a:pt x="50387" y="71723"/>
                  </a:lnTo>
                  <a:lnTo>
                    <a:pt x="47339" y="73247"/>
                  </a:lnTo>
                  <a:lnTo>
                    <a:pt x="45815" y="76295"/>
                  </a:lnTo>
                  <a:lnTo>
                    <a:pt x="42767" y="77819"/>
                  </a:lnTo>
                  <a:close/>
                </a:path>
                <a:path w="530860" h="100964">
                  <a:moveTo>
                    <a:pt x="32099" y="70199"/>
                  </a:moveTo>
                  <a:lnTo>
                    <a:pt x="10667" y="70199"/>
                  </a:lnTo>
                  <a:lnTo>
                    <a:pt x="10667" y="42672"/>
                  </a:lnTo>
                  <a:lnTo>
                    <a:pt x="36671" y="42672"/>
                  </a:lnTo>
                  <a:lnTo>
                    <a:pt x="38195" y="44196"/>
                  </a:lnTo>
                  <a:lnTo>
                    <a:pt x="12191" y="44196"/>
                  </a:lnTo>
                  <a:lnTo>
                    <a:pt x="12191" y="67151"/>
                  </a:lnTo>
                  <a:lnTo>
                    <a:pt x="38195" y="67151"/>
                  </a:lnTo>
                  <a:lnTo>
                    <a:pt x="38195" y="68675"/>
                  </a:lnTo>
                  <a:lnTo>
                    <a:pt x="33623" y="68675"/>
                  </a:lnTo>
                  <a:lnTo>
                    <a:pt x="32099" y="70199"/>
                  </a:lnTo>
                  <a:close/>
                </a:path>
                <a:path w="530860" h="100964">
                  <a:moveTo>
                    <a:pt x="48863" y="45720"/>
                  </a:moveTo>
                  <a:lnTo>
                    <a:pt x="39719" y="45720"/>
                  </a:lnTo>
                  <a:lnTo>
                    <a:pt x="36671" y="42672"/>
                  </a:lnTo>
                  <a:lnTo>
                    <a:pt x="47339" y="42672"/>
                  </a:lnTo>
                  <a:lnTo>
                    <a:pt x="47339" y="44196"/>
                  </a:lnTo>
                  <a:lnTo>
                    <a:pt x="48863" y="45720"/>
                  </a:lnTo>
                  <a:close/>
                </a:path>
                <a:path w="530860" h="100964">
                  <a:moveTo>
                    <a:pt x="13716" y="67151"/>
                  </a:moveTo>
                  <a:lnTo>
                    <a:pt x="12191" y="67151"/>
                  </a:lnTo>
                  <a:lnTo>
                    <a:pt x="12191" y="44196"/>
                  </a:lnTo>
                  <a:lnTo>
                    <a:pt x="13716" y="44196"/>
                  </a:lnTo>
                  <a:lnTo>
                    <a:pt x="13716" y="67151"/>
                  </a:lnTo>
                  <a:close/>
                </a:path>
                <a:path w="530860" h="100964">
                  <a:moveTo>
                    <a:pt x="36671" y="45720"/>
                  </a:moveTo>
                  <a:lnTo>
                    <a:pt x="13716" y="45720"/>
                  </a:lnTo>
                  <a:lnTo>
                    <a:pt x="13716" y="44196"/>
                  </a:lnTo>
                  <a:lnTo>
                    <a:pt x="35147" y="44196"/>
                  </a:lnTo>
                  <a:lnTo>
                    <a:pt x="36671" y="45720"/>
                  </a:lnTo>
                  <a:close/>
                </a:path>
                <a:path w="530860" h="100964">
                  <a:moveTo>
                    <a:pt x="39719" y="45720"/>
                  </a:moveTo>
                  <a:lnTo>
                    <a:pt x="36671" y="45720"/>
                  </a:lnTo>
                  <a:lnTo>
                    <a:pt x="35147" y="44196"/>
                  </a:lnTo>
                  <a:lnTo>
                    <a:pt x="38195" y="44196"/>
                  </a:lnTo>
                  <a:lnTo>
                    <a:pt x="39719" y="45720"/>
                  </a:lnTo>
                  <a:close/>
                </a:path>
                <a:path w="530860" h="100964">
                  <a:moveTo>
                    <a:pt x="39719" y="47244"/>
                  </a:moveTo>
                  <a:lnTo>
                    <a:pt x="35147" y="47244"/>
                  </a:lnTo>
                  <a:lnTo>
                    <a:pt x="33623" y="45720"/>
                  </a:lnTo>
                  <a:lnTo>
                    <a:pt x="38195" y="45720"/>
                  </a:lnTo>
                  <a:lnTo>
                    <a:pt x="39719" y="47244"/>
                  </a:lnTo>
                  <a:close/>
                </a:path>
                <a:path w="530860" h="100964">
                  <a:moveTo>
                    <a:pt x="39719" y="67151"/>
                  </a:moveTo>
                  <a:lnTo>
                    <a:pt x="35147" y="67151"/>
                  </a:lnTo>
                  <a:lnTo>
                    <a:pt x="36671" y="65627"/>
                  </a:lnTo>
                  <a:lnTo>
                    <a:pt x="38195" y="65627"/>
                  </a:lnTo>
                  <a:lnTo>
                    <a:pt x="39719" y="64103"/>
                  </a:lnTo>
                  <a:lnTo>
                    <a:pt x="41243" y="64103"/>
                  </a:lnTo>
                  <a:lnTo>
                    <a:pt x="41243" y="62579"/>
                  </a:lnTo>
                  <a:lnTo>
                    <a:pt x="42767" y="62579"/>
                  </a:lnTo>
                  <a:lnTo>
                    <a:pt x="42767" y="59436"/>
                  </a:lnTo>
                  <a:lnTo>
                    <a:pt x="44291" y="59436"/>
                  </a:lnTo>
                  <a:lnTo>
                    <a:pt x="44291" y="53340"/>
                  </a:lnTo>
                  <a:lnTo>
                    <a:pt x="42767" y="51816"/>
                  </a:lnTo>
                  <a:lnTo>
                    <a:pt x="42767" y="50291"/>
                  </a:lnTo>
                  <a:lnTo>
                    <a:pt x="41243" y="48767"/>
                  </a:lnTo>
                  <a:lnTo>
                    <a:pt x="41243" y="47244"/>
                  </a:lnTo>
                  <a:lnTo>
                    <a:pt x="39719" y="47244"/>
                  </a:lnTo>
                  <a:lnTo>
                    <a:pt x="38195" y="45720"/>
                  </a:lnTo>
                  <a:lnTo>
                    <a:pt x="41243" y="45720"/>
                  </a:lnTo>
                  <a:lnTo>
                    <a:pt x="45815" y="50291"/>
                  </a:lnTo>
                  <a:lnTo>
                    <a:pt x="45815" y="59436"/>
                  </a:lnTo>
                  <a:lnTo>
                    <a:pt x="44291" y="60959"/>
                  </a:lnTo>
                  <a:lnTo>
                    <a:pt x="44291" y="62579"/>
                  </a:lnTo>
                  <a:lnTo>
                    <a:pt x="39719" y="67151"/>
                  </a:lnTo>
                  <a:close/>
                </a:path>
                <a:path w="530860" h="100964">
                  <a:moveTo>
                    <a:pt x="45815" y="70199"/>
                  </a:moveTo>
                  <a:lnTo>
                    <a:pt x="32099" y="70199"/>
                  </a:lnTo>
                  <a:lnTo>
                    <a:pt x="33623" y="68675"/>
                  </a:lnTo>
                  <a:lnTo>
                    <a:pt x="38195" y="68675"/>
                  </a:lnTo>
                  <a:lnTo>
                    <a:pt x="38195" y="67151"/>
                  </a:lnTo>
                  <a:lnTo>
                    <a:pt x="39719" y="67151"/>
                  </a:lnTo>
                  <a:lnTo>
                    <a:pt x="44291" y="62579"/>
                  </a:lnTo>
                  <a:lnTo>
                    <a:pt x="44291" y="60959"/>
                  </a:lnTo>
                  <a:lnTo>
                    <a:pt x="45815" y="59436"/>
                  </a:lnTo>
                  <a:lnTo>
                    <a:pt x="45815" y="50291"/>
                  </a:lnTo>
                  <a:lnTo>
                    <a:pt x="41243" y="45720"/>
                  </a:lnTo>
                  <a:lnTo>
                    <a:pt x="50387" y="45720"/>
                  </a:lnTo>
                  <a:lnTo>
                    <a:pt x="50387" y="47244"/>
                  </a:lnTo>
                  <a:lnTo>
                    <a:pt x="51911" y="50291"/>
                  </a:lnTo>
                  <a:lnTo>
                    <a:pt x="51911" y="62579"/>
                  </a:lnTo>
                  <a:lnTo>
                    <a:pt x="50387" y="65627"/>
                  </a:lnTo>
                  <a:lnTo>
                    <a:pt x="45815" y="70199"/>
                  </a:lnTo>
                  <a:close/>
                </a:path>
                <a:path w="530860" h="100964">
                  <a:moveTo>
                    <a:pt x="42767" y="62579"/>
                  </a:moveTo>
                  <a:lnTo>
                    <a:pt x="39719" y="62579"/>
                  </a:lnTo>
                  <a:lnTo>
                    <a:pt x="41243" y="60959"/>
                  </a:lnTo>
                  <a:lnTo>
                    <a:pt x="41243" y="57912"/>
                  </a:lnTo>
                  <a:lnTo>
                    <a:pt x="42767" y="56388"/>
                  </a:lnTo>
                  <a:lnTo>
                    <a:pt x="42767" y="53340"/>
                  </a:lnTo>
                  <a:lnTo>
                    <a:pt x="41243" y="51816"/>
                  </a:lnTo>
                  <a:lnTo>
                    <a:pt x="41243" y="50291"/>
                  </a:lnTo>
                  <a:lnTo>
                    <a:pt x="39719" y="50291"/>
                  </a:lnTo>
                  <a:lnTo>
                    <a:pt x="39719" y="48767"/>
                  </a:lnTo>
                  <a:lnTo>
                    <a:pt x="38195" y="48767"/>
                  </a:lnTo>
                  <a:lnTo>
                    <a:pt x="36671" y="47244"/>
                  </a:lnTo>
                  <a:lnTo>
                    <a:pt x="41243" y="47244"/>
                  </a:lnTo>
                  <a:lnTo>
                    <a:pt x="41243" y="48767"/>
                  </a:lnTo>
                  <a:lnTo>
                    <a:pt x="42767" y="50291"/>
                  </a:lnTo>
                  <a:lnTo>
                    <a:pt x="42767" y="51816"/>
                  </a:lnTo>
                  <a:lnTo>
                    <a:pt x="44291" y="53340"/>
                  </a:lnTo>
                  <a:lnTo>
                    <a:pt x="44291" y="59436"/>
                  </a:lnTo>
                  <a:lnTo>
                    <a:pt x="42767" y="59436"/>
                  </a:lnTo>
                  <a:lnTo>
                    <a:pt x="42767" y="62579"/>
                  </a:lnTo>
                  <a:close/>
                </a:path>
                <a:path w="530860" h="100964">
                  <a:moveTo>
                    <a:pt x="41243" y="64103"/>
                  </a:moveTo>
                  <a:lnTo>
                    <a:pt x="38195" y="64103"/>
                  </a:lnTo>
                  <a:lnTo>
                    <a:pt x="38195" y="62579"/>
                  </a:lnTo>
                  <a:lnTo>
                    <a:pt x="41243" y="62579"/>
                  </a:lnTo>
                  <a:lnTo>
                    <a:pt x="41243" y="64103"/>
                  </a:lnTo>
                  <a:close/>
                </a:path>
                <a:path w="530860" h="100964">
                  <a:moveTo>
                    <a:pt x="38195" y="65627"/>
                  </a:moveTo>
                  <a:lnTo>
                    <a:pt x="35147" y="65627"/>
                  </a:lnTo>
                  <a:lnTo>
                    <a:pt x="36671" y="64103"/>
                  </a:lnTo>
                  <a:lnTo>
                    <a:pt x="39719" y="64103"/>
                  </a:lnTo>
                  <a:lnTo>
                    <a:pt x="38195" y="65627"/>
                  </a:lnTo>
                  <a:close/>
                </a:path>
                <a:path w="530860" h="100964">
                  <a:moveTo>
                    <a:pt x="35147" y="67151"/>
                  </a:moveTo>
                  <a:lnTo>
                    <a:pt x="13716" y="67151"/>
                  </a:lnTo>
                  <a:lnTo>
                    <a:pt x="13716" y="65627"/>
                  </a:lnTo>
                  <a:lnTo>
                    <a:pt x="36671" y="65627"/>
                  </a:lnTo>
                  <a:lnTo>
                    <a:pt x="35147" y="67151"/>
                  </a:lnTo>
                  <a:close/>
                </a:path>
                <a:path w="530860" h="100964">
                  <a:moveTo>
                    <a:pt x="38195" y="76295"/>
                  </a:moveTo>
                  <a:lnTo>
                    <a:pt x="33623" y="76295"/>
                  </a:lnTo>
                  <a:lnTo>
                    <a:pt x="35147" y="74771"/>
                  </a:lnTo>
                  <a:lnTo>
                    <a:pt x="41243" y="74771"/>
                  </a:lnTo>
                  <a:lnTo>
                    <a:pt x="38195" y="76295"/>
                  </a:lnTo>
                  <a:close/>
                </a:path>
                <a:path w="530860" h="100964">
                  <a:moveTo>
                    <a:pt x="80867" y="77819"/>
                  </a:moveTo>
                  <a:lnTo>
                    <a:pt x="76295" y="77819"/>
                  </a:lnTo>
                  <a:lnTo>
                    <a:pt x="73247" y="76295"/>
                  </a:lnTo>
                  <a:lnTo>
                    <a:pt x="71723" y="74771"/>
                  </a:lnTo>
                  <a:lnTo>
                    <a:pt x="70199" y="71723"/>
                  </a:lnTo>
                  <a:lnTo>
                    <a:pt x="68675" y="70199"/>
                  </a:lnTo>
                  <a:lnTo>
                    <a:pt x="65627" y="64103"/>
                  </a:lnTo>
                  <a:lnTo>
                    <a:pt x="65627" y="21336"/>
                  </a:lnTo>
                  <a:lnTo>
                    <a:pt x="79343" y="21336"/>
                  </a:lnTo>
                  <a:lnTo>
                    <a:pt x="79343" y="24383"/>
                  </a:lnTo>
                  <a:lnTo>
                    <a:pt x="67151" y="24383"/>
                  </a:lnTo>
                  <a:lnTo>
                    <a:pt x="67151" y="60959"/>
                  </a:lnTo>
                  <a:lnTo>
                    <a:pt x="68675" y="64103"/>
                  </a:lnTo>
                  <a:lnTo>
                    <a:pt x="68675" y="67151"/>
                  </a:lnTo>
                  <a:lnTo>
                    <a:pt x="70199" y="68675"/>
                  </a:lnTo>
                  <a:lnTo>
                    <a:pt x="71723" y="71723"/>
                  </a:lnTo>
                  <a:lnTo>
                    <a:pt x="76295" y="76295"/>
                  </a:lnTo>
                  <a:lnTo>
                    <a:pt x="79343" y="76295"/>
                  </a:lnTo>
                  <a:lnTo>
                    <a:pt x="80867" y="77819"/>
                  </a:lnTo>
                  <a:close/>
                </a:path>
                <a:path w="530860" h="100964">
                  <a:moveTo>
                    <a:pt x="96107" y="67151"/>
                  </a:moveTo>
                  <a:lnTo>
                    <a:pt x="90011" y="67151"/>
                  </a:lnTo>
                  <a:lnTo>
                    <a:pt x="93059" y="65627"/>
                  </a:lnTo>
                  <a:lnTo>
                    <a:pt x="94583" y="65627"/>
                  </a:lnTo>
                  <a:lnTo>
                    <a:pt x="96107" y="64103"/>
                  </a:lnTo>
                  <a:lnTo>
                    <a:pt x="96107" y="62579"/>
                  </a:lnTo>
                  <a:lnTo>
                    <a:pt x="97631" y="62579"/>
                  </a:lnTo>
                  <a:lnTo>
                    <a:pt x="97631" y="59436"/>
                  </a:lnTo>
                  <a:lnTo>
                    <a:pt x="99155" y="57912"/>
                  </a:lnTo>
                  <a:lnTo>
                    <a:pt x="99155" y="21336"/>
                  </a:lnTo>
                  <a:lnTo>
                    <a:pt x="112871" y="21336"/>
                  </a:lnTo>
                  <a:lnTo>
                    <a:pt x="112871" y="24383"/>
                  </a:lnTo>
                  <a:lnTo>
                    <a:pt x="100679" y="24383"/>
                  </a:lnTo>
                  <a:lnTo>
                    <a:pt x="100679" y="59436"/>
                  </a:lnTo>
                  <a:lnTo>
                    <a:pt x="99155" y="60959"/>
                  </a:lnTo>
                  <a:lnTo>
                    <a:pt x="99155" y="62579"/>
                  </a:lnTo>
                  <a:lnTo>
                    <a:pt x="97631" y="64103"/>
                  </a:lnTo>
                  <a:lnTo>
                    <a:pt x="97631" y="65627"/>
                  </a:lnTo>
                  <a:lnTo>
                    <a:pt x="96107" y="67151"/>
                  </a:lnTo>
                  <a:close/>
                </a:path>
                <a:path w="530860" h="100964">
                  <a:moveTo>
                    <a:pt x="80867" y="76295"/>
                  </a:moveTo>
                  <a:lnTo>
                    <a:pt x="76295" y="76295"/>
                  </a:lnTo>
                  <a:lnTo>
                    <a:pt x="71723" y="71723"/>
                  </a:lnTo>
                  <a:lnTo>
                    <a:pt x="70199" y="68675"/>
                  </a:lnTo>
                  <a:lnTo>
                    <a:pt x="68675" y="67151"/>
                  </a:lnTo>
                  <a:lnTo>
                    <a:pt x="68675" y="64103"/>
                  </a:lnTo>
                  <a:lnTo>
                    <a:pt x="67151" y="60959"/>
                  </a:lnTo>
                  <a:lnTo>
                    <a:pt x="67151" y="24383"/>
                  </a:lnTo>
                  <a:lnTo>
                    <a:pt x="68675" y="24383"/>
                  </a:lnTo>
                  <a:lnTo>
                    <a:pt x="68675" y="60959"/>
                  </a:lnTo>
                  <a:lnTo>
                    <a:pt x="70199" y="64103"/>
                  </a:lnTo>
                  <a:lnTo>
                    <a:pt x="70199" y="65627"/>
                  </a:lnTo>
                  <a:lnTo>
                    <a:pt x="71723" y="68675"/>
                  </a:lnTo>
                  <a:lnTo>
                    <a:pt x="77819" y="74771"/>
                  </a:lnTo>
                  <a:lnTo>
                    <a:pt x="79343" y="74771"/>
                  </a:lnTo>
                  <a:lnTo>
                    <a:pt x="80867" y="76295"/>
                  </a:lnTo>
                  <a:close/>
                </a:path>
                <a:path w="530860" h="100964">
                  <a:moveTo>
                    <a:pt x="94583" y="74771"/>
                  </a:moveTo>
                  <a:lnTo>
                    <a:pt x="77819" y="74771"/>
                  </a:lnTo>
                  <a:lnTo>
                    <a:pt x="71723" y="68675"/>
                  </a:lnTo>
                  <a:lnTo>
                    <a:pt x="70199" y="65627"/>
                  </a:lnTo>
                  <a:lnTo>
                    <a:pt x="70199" y="64103"/>
                  </a:lnTo>
                  <a:lnTo>
                    <a:pt x="68675" y="60959"/>
                  </a:lnTo>
                  <a:lnTo>
                    <a:pt x="68675" y="24383"/>
                  </a:lnTo>
                  <a:lnTo>
                    <a:pt x="76295" y="24383"/>
                  </a:lnTo>
                  <a:lnTo>
                    <a:pt x="76295" y="64103"/>
                  </a:lnTo>
                  <a:lnTo>
                    <a:pt x="80867" y="68675"/>
                  </a:lnTo>
                  <a:lnTo>
                    <a:pt x="82391" y="68675"/>
                  </a:lnTo>
                  <a:lnTo>
                    <a:pt x="83915" y="70199"/>
                  </a:lnTo>
                  <a:lnTo>
                    <a:pt x="99155" y="70199"/>
                  </a:lnTo>
                  <a:lnTo>
                    <a:pt x="99155" y="71723"/>
                  </a:lnTo>
                  <a:lnTo>
                    <a:pt x="97631" y="71723"/>
                  </a:lnTo>
                  <a:lnTo>
                    <a:pt x="96107" y="73247"/>
                  </a:lnTo>
                  <a:lnTo>
                    <a:pt x="94583" y="73247"/>
                  </a:lnTo>
                  <a:lnTo>
                    <a:pt x="94583" y="74771"/>
                  </a:lnTo>
                  <a:close/>
                </a:path>
                <a:path w="530860" h="100964">
                  <a:moveTo>
                    <a:pt x="85439" y="68675"/>
                  </a:moveTo>
                  <a:lnTo>
                    <a:pt x="80867" y="68675"/>
                  </a:lnTo>
                  <a:lnTo>
                    <a:pt x="76295" y="64103"/>
                  </a:lnTo>
                  <a:lnTo>
                    <a:pt x="76295" y="24383"/>
                  </a:lnTo>
                  <a:lnTo>
                    <a:pt x="77819" y="24383"/>
                  </a:lnTo>
                  <a:lnTo>
                    <a:pt x="77819" y="60959"/>
                  </a:lnTo>
                  <a:lnTo>
                    <a:pt x="79343" y="62579"/>
                  </a:lnTo>
                  <a:lnTo>
                    <a:pt x="79343" y="64103"/>
                  </a:lnTo>
                  <a:lnTo>
                    <a:pt x="82391" y="67151"/>
                  </a:lnTo>
                  <a:lnTo>
                    <a:pt x="83915" y="67151"/>
                  </a:lnTo>
                  <a:lnTo>
                    <a:pt x="85439" y="68675"/>
                  </a:lnTo>
                  <a:close/>
                </a:path>
                <a:path w="530860" h="100964">
                  <a:moveTo>
                    <a:pt x="86963" y="67151"/>
                  </a:moveTo>
                  <a:lnTo>
                    <a:pt x="82391" y="67151"/>
                  </a:lnTo>
                  <a:lnTo>
                    <a:pt x="79343" y="64103"/>
                  </a:lnTo>
                  <a:lnTo>
                    <a:pt x="79343" y="62579"/>
                  </a:lnTo>
                  <a:lnTo>
                    <a:pt x="77819" y="60959"/>
                  </a:lnTo>
                  <a:lnTo>
                    <a:pt x="77819" y="24383"/>
                  </a:lnTo>
                  <a:lnTo>
                    <a:pt x="79343" y="24383"/>
                  </a:lnTo>
                  <a:lnTo>
                    <a:pt x="79343" y="60959"/>
                  </a:lnTo>
                  <a:lnTo>
                    <a:pt x="80867" y="62579"/>
                  </a:lnTo>
                  <a:lnTo>
                    <a:pt x="80867" y="64103"/>
                  </a:lnTo>
                  <a:lnTo>
                    <a:pt x="82391" y="64103"/>
                  </a:lnTo>
                  <a:lnTo>
                    <a:pt x="83915" y="65627"/>
                  </a:lnTo>
                  <a:lnTo>
                    <a:pt x="85439" y="65627"/>
                  </a:lnTo>
                  <a:lnTo>
                    <a:pt x="86963" y="67151"/>
                  </a:lnTo>
                  <a:close/>
                </a:path>
                <a:path w="530860" h="100964">
                  <a:moveTo>
                    <a:pt x="97631" y="68675"/>
                  </a:moveTo>
                  <a:lnTo>
                    <a:pt x="93059" y="68675"/>
                  </a:lnTo>
                  <a:lnTo>
                    <a:pt x="94583" y="67151"/>
                  </a:lnTo>
                  <a:lnTo>
                    <a:pt x="96107" y="67151"/>
                  </a:lnTo>
                  <a:lnTo>
                    <a:pt x="97631" y="65627"/>
                  </a:lnTo>
                  <a:lnTo>
                    <a:pt x="97631" y="64103"/>
                  </a:lnTo>
                  <a:lnTo>
                    <a:pt x="99155" y="62579"/>
                  </a:lnTo>
                  <a:lnTo>
                    <a:pt x="99155" y="60959"/>
                  </a:lnTo>
                  <a:lnTo>
                    <a:pt x="100679" y="59436"/>
                  </a:lnTo>
                  <a:lnTo>
                    <a:pt x="100679" y="24383"/>
                  </a:lnTo>
                  <a:lnTo>
                    <a:pt x="102203" y="24383"/>
                  </a:lnTo>
                  <a:lnTo>
                    <a:pt x="102203" y="60959"/>
                  </a:lnTo>
                  <a:lnTo>
                    <a:pt x="100679" y="62579"/>
                  </a:lnTo>
                  <a:lnTo>
                    <a:pt x="100679" y="64103"/>
                  </a:lnTo>
                  <a:lnTo>
                    <a:pt x="99155" y="65627"/>
                  </a:lnTo>
                  <a:lnTo>
                    <a:pt x="99155" y="67151"/>
                  </a:lnTo>
                  <a:lnTo>
                    <a:pt x="97631" y="68675"/>
                  </a:lnTo>
                  <a:close/>
                </a:path>
                <a:path w="530860" h="100964">
                  <a:moveTo>
                    <a:pt x="108299" y="77819"/>
                  </a:moveTo>
                  <a:lnTo>
                    <a:pt x="102203" y="77819"/>
                  </a:lnTo>
                  <a:lnTo>
                    <a:pt x="102203" y="70199"/>
                  </a:lnTo>
                  <a:lnTo>
                    <a:pt x="93059" y="70199"/>
                  </a:lnTo>
                  <a:lnTo>
                    <a:pt x="94583" y="68675"/>
                  </a:lnTo>
                  <a:lnTo>
                    <a:pt x="97631" y="68675"/>
                  </a:lnTo>
                  <a:lnTo>
                    <a:pt x="99155" y="67151"/>
                  </a:lnTo>
                  <a:lnTo>
                    <a:pt x="99155" y="65627"/>
                  </a:lnTo>
                  <a:lnTo>
                    <a:pt x="100679" y="64103"/>
                  </a:lnTo>
                  <a:lnTo>
                    <a:pt x="100679" y="62579"/>
                  </a:lnTo>
                  <a:lnTo>
                    <a:pt x="102203" y="60959"/>
                  </a:lnTo>
                  <a:lnTo>
                    <a:pt x="102203" y="24383"/>
                  </a:lnTo>
                  <a:lnTo>
                    <a:pt x="108299" y="24383"/>
                  </a:lnTo>
                  <a:lnTo>
                    <a:pt x="108299" y="77819"/>
                  </a:lnTo>
                  <a:close/>
                </a:path>
                <a:path w="530860" h="100964">
                  <a:moveTo>
                    <a:pt x="109823" y="77819"/>
                  </a:moveTo>
                  <a:lnTo>
                    <a:pt x="108299" y="77819"/>
                  </a:lnTo>
                  <a:lnTo>
                    <a:pt x="108299" y="24383"/>
                  </a:lnTo>
                  <a:lnTo>
                    <a:pt x="109823" y="24383"/>
                  </a:lnTo>
                  <a:lnTo>
                    <a:pt x="109823" y="77819"/>
                  </a:lnTo>
                  <a:close/>
                </a:path>
                <a:path w="530860" h="100964">
                  <a:moveTo>
                    <a:pt x="112871" y="77819"/>
                  </a:moveTo>
                  <a:lnTo>
                    <a:pt x="109823" y="77819"/>
                  </a:lnTo>
                  <a:lnTo>
                    <a:pt x="109823" y="24383"/>
                  </a:lnTo>
                  <a:lnTo>
                    <a:pt x="112871" y="24383"/>
                  </a:lnTo>
                  <a:lnTo>
                    <a:pt x="112871" y="77819"/>
                  </a:lnTo>
                  <a:close/>
                </a:path>
                <a:path w="530860" h="100964">
                  <a:moveTo>
                    <a:pt x="93059" y="68675"/>
                  </a:moveTo>
                  <a:lnTo>
                    <a:pt x="85439" y="68675"/>
                  </a:lnTo>
                  <a:lnTo>
                    <a:pt x="83915" y="67151"/>
                  </a:lnTo>
                  <a:lnTo>
                    <a:pt x="94583" y="67151"/>
                  </a:lnTo>
                  <a:lnTo>
                    <a:pt x="93059" y="68675"/>
                  </a:lnTo>
                  <a:close/>
                </a:path>
                <a:path w="530860" h="100964">
                  <a:moveTo>
                    <a:pt x="93059" y="70199"/>
                  </a:moveTo>
                  <a:lnTo>
                    <a:pt x="83915" y="70199"/>
                  </a:lnTo>
                  <a:lnTo>
                    <a:pt x="82391" y="68675"/>
                  </a:lnTo>
                  <a:lnTo>
                    <a:pt x="94583" y="68675"/>
                  </a:lnTo>
                  <a:lnTo>
                    <a:pt x="93059" y="70199"/>
                  </a:lnTo>
                  <a:close/>
                </a:path>
                <a:path w="530860" h="100964">
                  <a:moveTo>
                    <a:pt x="102203" y="77819"/>
                  </a:moveTo>
                  <a:lnTo>
                    <a:pt x="100679" y="77819"/>
                  </a:lnTo>
                  <a:lnTo>
                    <a:pt x="100679" y="71723"/>
                  </a:lnTo>
                  <a:lnTo>
                    <a:pt x="99155" y="71723"/>
                  </a:lnTo>
                  <a:lnTo>
                    <a:pt x="99155" y="70199"/>
                  </a:lnTo>
                  <a:lnTo>
                    <a:pt x="102203" y="70199"/>
                  </a:lnTo>
                  <a:lnTo>
                    <a:pt x="102203" y="71723"/>
                  </a:lnTo>
                  <a:lnTo>
                    <a:pt x="100679" y="71723"/>
                  </a:lnTo>
                  <a:lnTo>
                    <a:pt x="100679" y="73247"/>
                  </a:lnTo>
                  <a:lnTo>
                    <a:pt x="102203" y="73247"/>
                  </a:lnTo>
                  <a:lnTo>
                    <a:pt x="102203" y="77819"/>
                  </a:lnTo>
                  <a:close/>
                </a:path>
                <a:path w="530860" h="100964">
                  <a:moveTo>
                    <a:pt x="97631" y="74771"/>
                  </a:moveTo>
                  <a:lnTo>
                    <a:pt x="94583" y="74771"/>
                  </a:lnTo>
                  <a:lnTo>
                    <a:pt x="94583" y="73247"/>
                  </a:lnTo>
                  <a:lnTo>
                    <a:pt x="96107" y="73247"/>
                  </a:lnTo>
                  <a:lnTo>
                    <a:pt x="97631" y="71723"/>
                  </a:lnTo>
                  <a:lnTo>
                    <a:pt x="99155" y="71723"/>
                  </a:lnTo>
                  <a:lnTo>
                    <a:pt x="99155" y="73247"/>
                  </a:lnTo>
                  <a:lnTo>
                    <a:pt x="97631" y="74771"/>
                  </a:lnTo>
                  <a:close/>
                </a:path>
                <a:path w="530860" h="100964">
                  <a:moveTo>
                    <a:pt x="99155" y="76295"/>
                  </a:moveTo>
                  <a:lnTo>
                    <a:pt x="99155" y="71723"/>
                  </a:lnTo>
                  <a:lnTo>
                    <a:pt x="100679" y="73247"/>
                  </a:lnTo>
                  <a:lnTo>
                    <a:pt x="100679" y="74771"/>
                  </a:lnTo>
                  <a:lnTo>
                    <a:pt x="99155" y="76295"/>
                  </a:lnTo>
                  <a:close/>
                </a:path>
                <a:path w="530860" h="100964">
                  <a:moveTo>
                    <a:pt x="99155" y="76295"/>
                  </a:moveTo>
                  <a:lnTo>
                    <a:pt x="94583" y="76295"/>
                  </a:lnTo>
                  <a:lnTo>
                    <a:pt x="96107" y="74771"/>
                  </a:lnTo>
                  <a:lnTo>
                    <a:pt x="97631" y="74771"/>
                  </a:lnTo>
                  <a:lnTo>
                    <a:pt x="99155" y="73247"/>
                  </a:lnTo>
                  <a:lnTo>
                    <a:pt x="99155" y="76295"/>
                  </a:lnTo>
                  <a:close/>
                </a:path>
                <a:path w="530860" h="100964">
                  <a:moveTo>
                    <a:pt x="90011" y="76295"/>
                  </a:moveTo>
                  <a:lnTo>
                    <a:pt x="80867" y="76295"/>
                  </a:lnTo>
                  <a:lnTo>
                    <a:pt x="79343" y="74771"/>
                  </a:lnTo>
                  <a:lnTo>
                    <a:pt x="91535" y="74771"/>
                  </a:lnTo>
                  <a:lnTo>
                    <a:pt x="90011" y="76295"/>
                  </a:lnTo>
                  <a:close/>
                </a:path>
                <a:path w="530860" h="100964">
                  <a:moveTo>
                    <a:pt x="94583" y="76295"/>
                  </a:moveTo>
                  <a:lnTo>
                    <a:pt x="90011" y="76295"/>
                  </a:lnTo>
                  <a:lnTo>
                    <a:pt x="91535" y="74771"/>
                  </a:lnTo>
                  <a:lnTo>
                    <a:pt x="96107" y="74771"/>
                  </a:lnTo>
                  <a:lnTo>
                    <a:pt x="94583" y="76295"/>
                  </a:lnTo>
                  <a:close/>
                </a:path>
                <a:path w="530860" h="100964">
                  <a:moveTo>
                    <a:pt x="112871" y="79343"/>
                  </a:moveTo>
                  <a:lnTo>
                    <a:pt x="99155" y="79343"/>
                  </a:lnTo>
                  <a:lnTo>
                    <a:pt x="99155" y="76295"/>
                  </a:lnTo>
                  <a:lnTo>
                    <a:pt x="100679" y="74771"/>
                  </a:lnTo>
                  <a:lnTo>
                    <a:pt x="100679" y="77819"/>
                  </a:lnTo>
                  <a:lnTo>
                    <a:pt x="112871" y="77819"/>
                  </a:lnTo>
                  <a:lnTo>
                    <a:pt x="112871" y="79343"/>
                  </a:lnTo>
                  <a:close/>
                </a:path>
                <a:path w="530860" h="100964">
                  <a:moveTo>
                    <a:pt x="91535" y="77819"/>
                  </a:moveTo>
                  <a:lnTo>
                    <a:pt x="80867" y="77819"/>
                  </a:lnTo>
                  <a:lnTo>
                    <a:pt x="79343" y="76295"/>
                  </a:lnTo>
                  <a:lnTo>
                    <a:pt x="93059" y="76295"/>
                  </a:lnTo>
                  <a:lnTo>
                    <a:pt x="91535" y="77819"/>
                  </a:lnTo>
                  <a:close/>
                </a:path>
                <a:path w="530860" h="100964">
                  <a:moveTo>
                    <a:pt x="96107" y="77819"/>
                  </a:moveTo>
                  <a:lnTo>
                    <a:pt x="91535" y="77819"/>
                  </a:lnTo>
                  <a:lnTo>
                    <a:pt x="93059" y="76295"/>
                  </a:lnTo>
                  <a:lnTo>
                    <a:pt x="97631" y="76295"/>
                  </a:lnTo>
                  <a:lnTo>
                    <a:pt x="96107" y="77819"/>
                  </a:lnTo>
                  <a:close/>
                </a:path>
                <a:path w="530860" h="100964">
                  <a:moveTo>
                    <a:pt x="93059" y="79343"/>
                  </a:moveTo>
                  <a:lnTo>
                    <a:pt x="80867" y="79343"/>
                  </a:lnTo>
                  <a:lnTo>
                    <a:pt x="77819" y="77819"/>
                  </a:lnTo>
                  <a:lnTo>
                    <a:pt x="94583" y="77819"/>
                  </a:lnTo>
                  <a:lnTo>
                    <a:pt x="93059" y="79343"/>
                  </a:lnTo>
                  <a:close/>
                </a:path>
                <a:path w="530860" h="100964">
                  <a:moveTo>
                    <a:pt x="155638" y="22733"/>
                  </a:moveTo>
                  <a:lnTo>
                    <a:pt x="138874" y="22733"/>
                  </a:lnTo>
                  <a:lnTo>
                    <a:pt x="141922" y="21336"/>
                  </a:lnTo>
                  <a:lnTo>
                    <a:pt x="154114" y="21336"/>
                  </a:lnTo>
                  <a:lnTo>
                    <a:pt x="155638" y="22733"/>
                  </a:lnTo>
                  <a:close/>
                </a:path>
                <a:path w="530860" h="100964">
                  <a:moveTo>
                    <a:pt x="138874" y="54737"/>
                  </a:moveTo>
                  <a:lnTo>
                    <a:pt x="134302" y="54737"/>
                  </a:lnTo>
                  <a:lnTo>
                    <a:pt x="131254" y="53213"/>
                  </a:lnTo>
                  <a:lnTo>
                    <a:pt x="128206" y="50165"/>
                  </a:lnTo>
                  <a:lnTo>
                    <a:pt x="126682" y="47244"/>
                  </a:lnTo>
                  <a:lnTo>
                    <a:pt x="125158" y="45593"/>
                  </a:lnTo>
                  <a:lnTo>
                    <a:pt x="123539" y="42545"/>
                  </a:lnTo>
                  <a:lnTo>
                    <a:pt x="123539" y="36449"/>
                  </a:lnTo>
                  <a:lnTo>
                    <a:pt x="125158" y="33401"/>
                  </a:lnTo>
                  <a:lnTo>
                    <a:pt x="126682" y="31877"/>
                  </a:lnTo>
                  <a:lnTo>
                    <a:pt x="128206" y="28829"/>
                  </a:lnTo>
                  <a:lnTo>
                    <a:pt x="131254" y="25781"/>
                  </a:lnTo>
                  <a:lnTo>
                    <a:pt x="134302" y="24257"/>
                  </a:lnTo>
                  <a:lnTo>
                    <a:pt x="135826" y="22733"/>
                  </a:lnTo>
                  <a:lnTo>
                    <a:pt x="141922" y="22733"/>
                  </a:lnTo>
                  <a:lnTo>
                    <a:pt x="138874" y="24257"/>
                  </a:lnTo>
                  <a:lnTo>
                    <a:pt x="137350" y="24257"/>
                  </a:lnTo>
                  <a:lnTo>
                    <a:pt x="134302" y="25781"/>
                  </a:lnTo>
                  <a:lnTo>
                    <a:pt x="131254" y="28829"/>
                  </a:lnTo>
                  <a:lnTo>
                    <a:pt x="128206" y="30353"/>
                  </a:lnTo>
                  <a:lnTo>
                    <a:pt x="128206" y="31877"/>
                  </a:lnTo>
                  <a:lnTo>
                    <a:pt x="126767" y="34755"/>
                  </a:lnTo>
                  <a:lnTo>
                    <a:pt x="126682" y="44069"/>
                  </a:lnTo>
                  <a:lnTo>
                    <a:pt x="128206" y="47244"/>
                  </a:lnTo>
                  <a:lnTo>
                    <a:pt x="134302" y="53213"/>
                  </a:lnTo>
                  <a:lnTo>
                    <a:pt x="135826" y="53213"/>
                  </a:lnTo>
                  <a:lnTo>
                    <a:pt x="138874" y="54737"/>
                  </a:lnTo>
                  <a:close/>
                </a:path>
                <a:path w="530860" h="100964">
                  <a:moveTo>
                    <a:pt x="155638" y="24257"/>
                  </a:moveTo>
                  <a:lnTo>
                    <a:pt x="138874" y="24257"/>
                  </a:lnTo>
                  <a:lnTo>
                    <a:pt x="141922" y="22733"/>
                  </a:lnTo>
                  <a:lnTo>
                    <a:pt x="152590" y="22733"/>
                  </a:lnTo>
                  <a:lnTo>
                    <a:pt x="155638" y="24257"/>
                  </a:lnTo>
                  <a:close/>
                </a:path>
                <a:path w="530860" h="100964">
                  <a:moveTo>
                    <a:pt x="161734" y="24257"/>
                  </a:moveTo>
                  <a:lnTo>
                    <a:pt x="155638" y="24257"/>
                  </a:lnTo>
                  <a:lnTo>
                    <a:pt x="152590" y="22733"/>
                  </a:lnTo>
                  <a:lnTo>
                    <a:pt x="158686" y="22733"/>
                  </a:lnTo>
                  <a:lnTo>
                    <a:pt x="161734" y="24257"/>
                  </a:lnTo>
                  <a:close/>
                </a:path>
                <a:path w="530860" h="100964">
                  <a:moveTo>
                    <a:pt x="141922" y="53213"/>
                  </a:moveTo>
                  <a:lnTo>
                    <a:pt x="134302" y="53213"/>
                  </a:lnTo>
                  <a:lnTo>
                    <a:pt x="128206" y="47244"/>
                  </a:lnTo>
                  <a:lnTo>
                    <a:pt x="126682" y="44069"/>
                  </a:lnTo>
                  <a:lnTo>
                    <a:pt x="126767" y="34755"/>
                  </a:lnTo>
                  <a:lnTo>
                    <a:pt x="128206" y="31877"/>
                  </a:lnTo>
                  <a:lnTo>
                    <a:pt x="128206" y="30353"/>
                  </a:lnTo>
                  <a:lnTo>
                    <a:pt x="131254" y="28829"/>
                  </a:lnTo>
                  <a:lnTo>
                    <a:pt x="134302" y="25781"/>
                  </a:lnTo>
                  <a:lnTo>
                    <a:pt x="137350" y="24257"/>
                  </a:lnTo>
                  <a:lnTo>
                    <a:pt x="144970" y="24257"/>
                  </a:lnTo>
                  <a:lnTo>
                    <a:pt x="141922" y="25781"/>
                  </a:lnTo>
                  <a:lnTo>
                    <a:pt x="137350" y="25781"/>
                  </a:lnTo>
                  <a:lnTo>
                    <a:pt x="134302" y="28829"/>
                  </a:lnTo>
                  <a:lnTo>
                    <a:pt x="131254" y="30353"/>
                  </a:lnTo>
                  <a:lnTo>
                    <a:pt x="129730" y="31877"/>
                  </a:lnTo>
                  <a:lnTo>
                    <a:pt x="129730" y="33401"/>
                  </a:lnTo>
                  <a:lnTo>
                    <a:pt x="128206" y="34925"/>
                  </a:lnTo>
                  <a:lnTo>
                    <a:pt x="128206" y="44069"/>
                  </a:lnTo>
                  <a:lnTo>
                    <a:pt x="129730" y="45593"/>
                  </a:lnTo>
                  <a:lnTo>
                    <a:pt x="129730" y="47244"/>
                  </a:lnTo>
                  <a:lnTo>
                    <a:pt x="132778" y="50165"/>
                  </a:lnTo>
                  <a:lnTo>
                    <a:pt x="135826" y="51689"/>
                  </a:lnTo>
                  <a:lnTo>
                    <a:pt x="138874" y="51689"/>
                  </a:lnTo>
                  <a:lnTo>
                    <a:pt x="141922" y="53213"/>
                  </a:lnTo>
                  <a:close/>
                </a:path>
                <a:path w="530860" h="100964">
                  <a:moveTo>
                    <a:pt x="152590" y="25781"/>
                  </a:moveTo>
                  <a:lnTo>
                    <a:pt x="141922" y="25781"/>
                  </a:lnTo>
                  <a:lnTo>
                    <a:pt x="144970" y="24257"/>
                  </a:lnTo>
                  <a:lnTo>
                    <a:pt x="149542" y="24257"/>
                  </a:lnTo>
                  <a:lnTo>
                    <a:pt x="152590" y="25781"/>
                  </a:lnTo>
                  <a:close/>
                </a:path>
                <a:path w="530860" h="100964">
                  <a:moveTo>
                    <a:pt x="160210" y="25781"/>
                  </a:moveTo>
                  <a:lnTo>
                    <a:pt x="152590" y="25781"/>
                  </a:lnTo>
                  <a:lnTo>
                    <a:pt x="149542" y="24257"/>
                  </a:lnTo>
                  <a:lnTo>
                    <a:pt x="158686" y="24257"/>
                  </a:lnTo>
                  <a:lnTo>
                    <a:pt x="160210" y="25781"/>
                  </a:lnTo>
                  <a:close/>
                </a:path>
                <a:path w="530860" h="100964">
                  <a:moveTo>
                    <a:pt x="169354" y="28829"/>
                  </a:moveTo>
                  <a:lnTo>
                    <a:pt x="166306" y="28829"/>
                  </a:lnTo>
                  <a:lnTo>
                    <a:pt x="164782" y="27305"/>
                  </a:lnTo>
                  <a:lnTo>
                    <a:pt x="161734" y="25781"/>
                  </a:lnTo>
                  <a:lnTo>
                    <a:pt x="160210" y="25781"/>
                  </a:lnTo>
                  <a:lnTo>
                    <a:pt x="158686" y="24257"/>
                  </a:lnTo>
                  <a:lnTo>
                    <a:pt x="163258" y="24257"/>
                  </a:lnTo>
                  <a:lnTo>
                    <a:pt x="164782" y="25781"/>
                  </a:lnTo>
                  <a:lnTo>
                    <a:pt x="167830" y="27305"/>
                  </a:lnTo>
                  <a:lnTo>
                    <a:pt x="169354" y="28829"/>
                  </a:lnTo>
                  <a:close/>
                </a:path>
                <a:path w="530860" h="100964">
                  <a:moveTo>
                    <a:pt x="161734" y="51689"/>
                  </a:moveTo>
                  <a:lnTo>
                    <a:pt x="135826" y="51689"/>
                  </a:lnTo>
                  <a:lnTo>
                    <a:pt x="132778" y="50165"/>
                  </a:lnTo>
                  <a:lnTo>
                    <a:pt x="129730" y="47244"/>
                  </a:lnTo>
                  <a:lnTo>
                    <a:pt x="129730" y="45593"/>
                  </a:lnTo>
                  <a:lnTo>
                    <a:pt x="128206" y="44069"/>
                  </a:lnTo>
                  <a:lnTo>
                    <a:pt x="128206" y="34925"/>
                  </a:lnTo>
                  <a:lnTo>
                    <a:pt x="129730" y="33401"/>
                  </a:lnTo>
                  <a:lnTo>
                    <a:pt x="129730" y="31877"/>
                  </a:lnTo>
                  <a:lnTo>
                    <a:pt x="131254" y="30353"/>
                  </a:lnTo>
                  <a:lnTo>
                    <a:pt x="134302" y="28829"/>
                  </a:lnTo>
                  <a:lnTo>
                    <a:pt x="137350" y="25781"/>
                  </a:lnTo>
                  <a:lnTo>
                    <a:pt x="157162" y="25781"/>
                  </a:lnTo>
                  <a:lnTo>
                    <a:pt x="160210" y="27305"/>
                  </a:lnTo>
                  <a:lnTo>
                    <a:pt x="161734" y="27305"/>
                  </a:lnTo>
                  <a:lnTo>
                    <a:pt x="163258" y="28829"/>
                  </a:lnTo>
                  <a:lnTo>
                    <a:pt x="165435" y="29917"/>
                  </a:lnTo>
                  <a:lnTo>
                    <a:pt x="165087" y="30353"/>
                  </a:lnTo>
                  <a:lnTo>
                    <a:pt x="143446" y="30353"/>
                  </a:lnTo>
                  <a:lnTo>
                    <a:pt x="137350" y="33401"/>
                  </a:lnTo>
                  <a:lnTo>
                    <a:pt x="134302" y="36449"/>
                  </a:lnTo>
                  <a:lnTo>
                    <a:pt x="134302" y="42545"/>
                  </a:lnTo>
                  <a:lnTo>
                    <a:pt x="135826" y="42545"/>
                  </a:lnTo>
                  <a:lnTo>
                    <a:pt x="135826" y="44069"/>
                  </a:lnTo>
                  <a:lnTo>
                    <a:pt x="137350" y="44069"/>
                  </a:lnTo>
                  <a:lnTo>
                    <a:pt x="138874" y="45593"/>
                  </a:lnTo>
                  <a:lnTo>
                    <a:pt x="140398" y="45593"/>
                  </a:lnTo>
                  <a:lnTo>
                    <a:pt x="141922" y="47244"/>
                  </a:lnTo>
                  <a:lnTo>
                    <a:pt x="151066" y="47244"/>
                  </a:lnTo>
                  <a:lnTo>
                    <a:pt x="152590" y="48641"/>
                  </a:lnTo>
                  <a:lnTo>
                    <a:pt x="155638" y="48641"/>
                  </a:lnTo>
                  <a:lnTo>
                    <a:pt x="158686" y="50165"/>
                  </a:lnTo>
                  <a:lnTo>
                    <a:pt x="160210" y="50165"/>
                  </a:lnTo>
                  <a:lnTo>
                    <a:pt x="161734" y="51689"/>
                  </a:lnTo>
                  <a:close/>
                </a:path>
                <a:path w="530860" h="100964">
                  <a:moveTo>
                    <a:pt x="161734" y="27305"/>
                  </a:moveTo>
                  <a:lnTo>
                    <a:pt x="160210" y="27305"/>
                  </a:lnTo>
                  <a:lnTo>
                    <a:pt x="157162" y="25781"/>
                  </a:lnTo>
                  <a:lnTo>
                    <a:pt x="161734" y="25781"/>
                  </a:lnTo>
                  <a:lnTo>
                    <a:pt x="161734" y="27305"/>
                  </a:lnTo>
                  <a:close/>
                </a:path>
                <a:path w="530860" h="100964">
                  <a:moveTo>
                    <a:pt x="165435" y="29917"/>
                  </a:moveTo>
                  <a:lnTo>
                    <a:pt x="163258" y="28829"/>
                  </a:lnTo>
                  <a:lnTo>
                    <a:pt x="161734" y="27305"/>
                  </a:lnTo>
                  <a:lnTo>
                    <a:pt x="161734" y="25781"/>
                  </a:lnTo>
                  <a:lnTo>
                    <a:pt x="164782" y="27305"/>
                  </a:lnTo>
                  <a:lnTo>
                    <a:pt x="166306" y="28829"/>
                  </a:lnTo>
                  <a:lnTo>
                    <a:pt x="165435" y="29917"/>
                  </a:lnTo>
                  <a:close/>
                </a:path>
                <a:path w="530860" h="100964">
                  <a:moveTo>
                    <a:pt x="168265" y="31877"/>
                  </a:moveTo>
                  <a:lnTo>
                    <a:pt x="167830" y="31877"/>
                  </a:lnTo>
                  <a:lnTo>
                    <a:pt x="167830" y="30353"/>
                  </a:lnTo>
                  <a:lnTo>
                    <a:pt x="166306" y="28829"/>
                  </a:lnTo>
                  <a:lnTo>
                    <a:pt x="170878" y="28829"/>
                  </a:lnTo>
                  <a:lnTo>
                    <a:pt x="168265" y="31877"/>
                  </a:lnTo>
                  <a:close/>
                </a:path>
                <a:path w="530860" h="100964">
                  <a:moveTo>
                    <a:pt x="167068" y="31115"/>
                  </a:moveTo>
                  <a:lnTo>
                    <a:pt x="166306" y="30353"/>
                  </a:lnTo>
                  <a:lnTo>
                    <a:pt x="165435" y="29917"/>
                  </a:lnTo>
                  <a:lnTo>
                    <a:pt x="166306" y="28829"/>
                  </a:lnTo>
                  <a:lnTo>
                    <a:pt x="167830" y="30353"/>
                  </a:lnTo>
                  <a:lnTo>
                    <a:pt x="167068" y="31115"/>
                  </a:lnTo>
                  <a:close/>
                </a:path>
                <a:path w="530860" h="100964">
                  <a:moveTo>
                    <a:pt x="162496" y="35687"/>
                  </a:moveTo>
                  <a:lnTo>
                    <a:pt x="161565" y="34755"/>
                  </a:lnTo>
                  <a:lnTo>
                    <a:pt x="165435" y="29917"/>
                  </a:lnTo>
                  <a:lnTo>
                    <a:pt x="166306" y="30353"/>
                  </a:lnTo>
                  <a:lnTo>
                    <a:pt x="167068" y="31115"/>
                  </a:lnTo>
                  <a:lnTo>
                    <a:pt x="162496" y="35687"/>
                  </a:lnTo>
                  <a:close/>
                </a:path>
                <a:path w="530860" h="100964">
                  <a:moveTo>
                    <a:pt x="137350" y="42545"/>
                  </a:moveTo>
                  <a:lnTo>
                    <a:pt x="134302" y="42545"/>
                  </a:lnTo>
                  <a:lnTo>
                    <a:pt x="134302" y="36449"/>
                  </a:lnTo>
                  <a:lnTo>
                    <a:pt x="137350" y="33401"/>
                  </a:lnTo>
                  <a:lnTo>
                    <a:pt x="143446" y="30353"/>
                  </a:lnTo>
                  <a:lnTo>
                    <a:pt x="151066" y="30353"/>
                  </a:lnTo>
                  <a:lnTo>
                    <a:pt x="154114" y="31877"/>
                  </a:lnTo>
                  <a:lnTo>
                    <a:pt x="143446" y="31877"/>
                  </a:lnTo>
                  <a:lnTo>
                    <a:pt x="140398" y="33401"/>
                  </a:lnTo>
                  <a:lnTo>
                    <a:pt x="138874" y="34925"/>
                  </a:lnTo>
                  <a:lnTo>
                    <a:pt x="137350" y="34925"/>
                  </a:lnTo>
                  <a:lnTo>
                    <a:pt x="135826" y="36449"/>
                  </a:lnTo>
                  <a:lnTo>
                    <a:pt x="135826" y="41021"/>
                  </a:lnTo>
                  <a:lnTo>
                    <a:pt x="137350" y="41021"/>
                  </a:lnTo>
                  <a:lnTo>
                    <a:pt x="137350" y="42545"/>
                  </a:lnTo>
                  <a:close/>
                </a:path>
                <a:path w="530860" h="100964">
                  <a:moveTo>
                    <a:pt x="161565" y="34755"/>
                  </a:moveTo>
                  <a:lnTo>
                    <a:pt x="160210" y="33401"/>
                  </a:lnTo>
                  <a:lnTo>
                    <a:pt x="158686" y="33401"/>
                  </a:lnTo>
                  <a:lnTo>
                    <a:pt x="157162" y="31877"/>
                  </a:lnTo>
                  <a:lnTo>
                    <a:pt x="154114" y="31877"/>
                  </a:lnTo>
                  <a:lnTo>
                    <a:pt x="151066" y="30353"/>
                  </a:lnTo>
                  <a:lnTo>
                    <a:pt x="165087" y="30353"/>
                  </a:lnTo>
                  <a:lnTo>
                    <a:pt x="161565" y="34755"/>
                  </a:lnTo>
                  <a:close/>
                </a:path>
                <a:path w="530860" h="100964">
                  <a:moveTo>
                    <a:pt x="167830" y="31877"/>
                  </a:moveTo>
                  <a:lnTo>
                    <a:pt x="167068" y="31115"/>
                  </a:lnTo>
                  <a:lnTo>
                    <a:pt x="167830" y="30353"/>
                  </a:lnTo>
                  <a:lnTo>
                    <a:pt x="167830" y="31877"/>
                  </a:lnTo>
                  <a:close/>
                </a:path>
                <a:path w="530860" h="100964">
                  <a:moveTo>
                    <a:pt x="161734" y="39497"/>
                  </a:moveTo>
                  <a:lnTo>
                    <a:pt x="160210" y="37973"/>
                  </a:lnTo>
                  <a:lnTo>
                    <a:pt x="158686" y="37973"/>
                  </a:lnTo>
                  <a:lnTo>
                    <a:pt x="157162" y="36449"/>
                  </a:lnTo>
                  <a:lnTo>
                    <a:pt x="163258" y="36449"/>
                  </a:lnTo>
                  <a:lnTo>
                    <a:pt x="162496" y="35687"/>
                  </a:lnTo>
                  <a:lnTo>
                    <a:pt x="167068" y="31115"/>
                  </a:lnTo>
                  <a:lnTo>
                    <a:pt x="167830" y="31877"/>
                  </a:lnTo>
                  <a:lnTo>
                    <a:pt x="168265" y="31877"/>
                  </a:lnTo>
                  <a:lnTo>
                    <a:pt x="161734" y="39497"/>
                  </a:lnTo>
                  <a:close/>
                </a:path>
                <a:path w="530860" h="100964">
                  <a:moveTo>
                    <a:pt x="155638" y="34925"/>
                  </a:moveTo>
                  <a:lnTo>
                    <a:pt x="138874" y="34925"/>
                  </a:lnTo>
                  <a:lnTo>
                    <a:pt x="140398" y="33401"/>
                  </a:lnTo>
                  <a:lnTo>
                    <a:pt x="143446" y="31877"/>
                  </a:lnTo>
                  <a:lnTo>
                    <a:pt x="149542" y="31877"/>
                  </a:lnTo>
                  <a:lnTo>
                    <a:pt x="151066" y="33401"/>
                  </a:lnTo>
                  <a:lnTo>
                    <a:pt x="154114" y="33401"/>
                  </a:lnTo>
                  <a:lnTo>
                    <a:pt x="155638" y="34925"/>
                  </a:lnTo>
                  <a:close/>
                </a:path>
                <a:path w="530860" h="100964">
                  <a:moveTo>
                    <a:pt x="158686" y="33401"/>
                  </a:moveTo>
                  <a:lnTo>
                    <a:pt x="151066" y="33401"/>
                  </a:lnTo>
                  <a:lnTo>
                    <a:pt x="149542" y="31877"/>
                  </a:lnTo>
                  <a:lnTo>
                    <a:pt x="157162" y="31877"/>
                  </a:lnTo>
                  <a:lnTo>
                    <a:pt x="158686" y="33401"/>
                  </a:lnTo>
                  <a:close/>
                </a:path>
                <a:path w="530860" h="100964">
                  <a:moveTo>
                    <a:pt x="160210" y="36449"/>
                  </a:moveTo>
                  <a:lnTo>
                    <a:pt x="158686" y="34925"/>
                  </a:lnTo>
                  <a:lnTo>
                    <a:pt x="155638" y="34925"/>
                  </a:lnTo>
                  <a:lnTo>
                    <a:pt x="154114" y="33401"/>
                  </a:lnTo>
                  <a:lnTo>
                    <a:pt x="160210" y="33401"/>
                  </a:lnTo>
                  <a:lnTo>
                    <a:pt x="161565" y="34755"/>
                  </a:lnTo>
                  <a:lnTo>
                    <a:pt x="160210" y="36449"/>
                  </a:lnTo>
                  <a:close/>
                </a:path>
                <a:path w="530860" h="100964">
                  <a:moveTo>
                    <a:pt x="161734" y="36449"/>
                  </a:moveTo>
                  <a:lnTo>
                    <a:pt x="160210" y="36449"/>
                  </a:lnTo>
                  <a:lnTo>
                    <a:pt x="161565" y="34755"/>
                  </a:lnTo>
                  <a:lnTo>
                    <a:pt x="162496" y="35687"/>
                  </a:lnTo>
                  <a:lnTo>
                    <a:pt x="161734" y="36449"/>
                  </a:lnTo>
                  <a:close/>
                </a:path>
                <a:path w="530860" h="100964">
                  <a:moveTo>
                    <a:pt x="140398" y="42545"/>
                  </a:moveTo>
                  <a:lnTo>
                    <a:pt x="137350" y="42545"/>
                  </a:lnTo>
                  <a:lnTo>
                    <a:pt x="137350" y="41021"/>
                  </a:lnTo>
                  <a:lnTo>
                    <a:pt x="135826" y="41021"/>
                  </a:lnTo>
                  <a:lnTo>
                    <a:pt x="135826" y="36449"/>
                  </a:lnTo>
                  <a:lnTo>
                    <a:pt x="137350" y="34925"/>
                  </a:lnTo>
                  <a:lnTo>
                    <a:pt x="141922" y="34925"/>
                  </a:lnTo>
                  <a:lnTo>
                    <a:pt x="140398" y="36449"/>
                  </a:lnTo>
                  <a:lnTo>
                    <a:pt x="138874" y="36449"/>
                  </a:lnTo>
                  <a:lnTo>
                    <a:pt x="137350" y="37973"/>
                  </a:lnTo>
                  <a:lnTo>
                    <a:pt x="137350" y="39497"/>
                  </a:lnTo>
                  <a:lnTo>
                    <a:pt x="140398" y="42545"/>
                  </a:lnTo>
                  <a:close/>
                </a:path>
                <a:path w="530860" h="100964">
                  <a:moveTo>
                    <a:pt x="160210" y="36449"/>
                  </a:moveTo>
                  <a:lnTo>
                    <a:pt x="155638" y="36449"/>
                  </a:lnTo>
                  <a:lnTo>
                    <a:pt x="154114" y="34925"/>
                  </a:lnTo>
                  <a:lnTo>
                    <a:pt x="158686" y="34925"/>
                  </a:lnTo>
                  <a:lnTo>
                    <a:pt x="160210" y="36449"/>
                  </a:lnTo>
                  <a:close/>
                </a:path>
                <a:path w="530860" h="100964">
                  <a:moveTo>
                    <a:pt x="163258" y="36449"/>
                  </a:moveTo>
                  <a:lnTo>
                    <a:pt x="161734" y="36449"/>
                  </a:lnTo>
                  <a:lnTo>
                    <a:pt x="162496" y="35687"/>
                  </a:lnTo>
                  <a:lnTo>
                    <a:pt x="163258" y="36449"/>
                  </a:lnTo>
                  <a:close/>
                </a:path>
                <a:path w="530860" h="100964">
                  <a:moveTo>
                    <a:pt x="138874" y="44069"/>
                  </a:moveTo>
                  <a:lnTo>
                    <a:pt x="135826" y="44069"/>
                  </a:lnTo>
                  <a:lnTo>
                    <a:pt x="135826" y="42545"/>
                  </a:lnTo>
                  <a:lnTo>
                    <a:pt x="138874" y="42545"/>
                  </a:lnTo>
                  <a:lnTo>
                    <a:pt x="138874" y="44069"/>
                  </a:lnTo>
                  <a:close/>
                </a:path>
                <a:path w="530860" h="100964">
                  <a:moveTo>
                    <a:pt x="143446" y="44069"/>
                  </a:moveTo>
                  <a:lnTo>
                    <a:pt x="138874" y="44069"/>
                  </a:lnTo>
                  <a:lnTo>
                    <a:pt x="138874" y="42545"/>
                  </a:lnTo>
                  <a:lnTo>
                    <a:pt x="141922" y="42545"/>
                  </a:lnTo>
                  <a:lnTo>
                    <a:pt x="143446" y="44069"/>
                  </a:lnTo>
                  <a:close/>
                </a:path>
                <a:path w="530860" h="100964">
                  <a:moveTo>
                    <a:pt x="143446" y="45593"/>
                  </a:moveTo>
                  <a:lnTo>
                    <a:pt x="138874" y="45593"/>
                  </a:lnTo>
                  <a:lnTo>
                    <a:pt x="137350" y="44069"/>
                  </a:lnTo>
                  <a:lnTo>
                    <a:pt x="141922" y="44069"/>
                  </a:lnTo>
                  <a:lnTo>
                    <a:pt x="143446" y="45593"/>
                  </a:lnTo>
                  <a:close/>
                </a:path>
                <a:path w="530860" h="100964">
                  <a:moveTo>
                    <a:pt x="157162" y="45593"/>
                  </a:moveTo>
                  <a:lnTo>
                    <a:pt x="143446" y="45593"/>
                  </a:lnTo>
                  <a:lnTo>
                    <a:pt x="141922" y="44069"/>
                  </a:lnTo>
                  <a:lnTo>
                    <a:pt x="154114" y="44069"/>
                  </a:lnTo>
                  <a:lnTo>
                    <a:pt x="157162" y="45593"/>
                  </a:lnTo>
                  <a:close/>
                </a:path>
                <a:path w="530860" h="100964">
                  <a:moveTo>
                    <a:pt x="154114" y="47244"/>
                  </a:moveTo>
                  <a:lnTo>
                    <a:pt x="141922" y="47244"/>
                  </a:lnTo>
                  <a:lnTo>
                    <a:pt x="140398" y="45593"/>
                  </a:lnTo>
                  <a:lnTo>
                    <a:pt x="151066" y="45593"/>
                  </a:lnTo>
                  <a:lnTo>
                    <a:pt x="154114" y="47244"/>
                  </a:lnTo>
                  <a:close/>
                </a:path>
                <a:path w="530860" h="100964">
                  <a:moveTo>
                    <a:pt x="158686" y="77724"/>
                  </a:moveTo>
                  <a:lnTo>
                    <a:pt x="152590" y="77724"/>
                  </a:lnTo>
                  <a:lnTo>
                    <a:pt x="155638" y="76200"/>
                  </a:lnTo>
                  <a:lnTo>
                    <a:pt x="158686" y="76200"/>
                  </a:lnTo>
                  <a:lnTo>
                    <a:pt x="161734" y="74676"/>
                  </a:lnTo>
                  <a:lnTo>
                    <a:pt x="166306" y="70104"/>
                  </a:lnTo>
                  <a:lnTo>
                    <a:pt x="166306" y="67056"/>
                  </a:lnTo>
                  <a:lnTo>
                    <a:pt x="167830" y="65532"/>
                  </a:lnTo>
                  <a:lnTo>
                    <a:pt x="167830" y="56261"/>
                  </a:lnTo>
                  <a:lnTo>
                    <a:pt x="166306" y="54737"/>
                  </a:lnTo>
                  <a:lnTo>
                    <a:pt x="166306" y="53213"/>
                  </a:lnTo>
                  <a:lnTo>
                    <a:pt x="163258" y="50165"/>
                  </a:lnTo>
                  <a:lnTo>
                    <a:pt x="160210" y="48641"/>
                  </a:lnTo>
                  <a:lnTo>
                    <a:pt x="158686" y="47244"/>
                  </a:lnTo>
                  <a:lnTo>
                    <a:pt x="154114" y="47244"/>
                  </a:lnTo>
                  <a:lnTo>
                    <a:pt x="151066" y="45593"/>
                  </a:lnTo>
                  <a:lnTo>
                    <a:pt x="158686" y="45593"/>
                  </a:lnTo>
                  <a:lnTo>
                    <a:pt x="161734" y="47244"/>
                  </a:lnTo>
                  <a:lnTo>
                    <a:pt x="163258" y="48641"/>
                  </a:lnTo>
                  <a:lnTo>
                    <a:pt x="166306" y="50165"/>
                  </a:lnTo>
                  <a:lnTo>
                    <a:pt x="167830" y="51689"/>
                  </a:lnTo>
                  <a:lnTo>
                    <a:pt x="167830" y="53213"/>
                  </a:lnTo>
                  <a:lnTo>
                    <a:pt x="169354" y="54737"/>
                  </a:lnTo>
                  <a:lnTo>
                    <a:pt x="170878" y="57785"/>
                  </a:lnTo>
                  <a:lnTo>
                    <a:pt x="170878" y="64008"/>
                  </a:lnTo>
                  <a:lnTo>
                    <a:pt x="169354" y="65532"/>
                  </a:lnTo>
                  <a:lnTo>
                    <a:pt x="169354" y="68580"/>
                  </a:lnTo>
                  <a:lnTo>
                    <a:pt x="167830" y="70104"/>
                  </a:lnTo>
                  <a:lnTo>
                    <a:pt x="166306" y="73152"/>
                  </a:lnTo>
                  <a:lnTo>
                    <a:pt x="164782" y="74676"/>
                  </a:lnTo>
                  <a:lnTo>
                    <a:pt x="158686" y="77724"/>
                  </a:lnTo>
                  <a:close/>
                </a:path>
                <a:path w="530860" h="100964">
                  <a:moveTo>
                    <a:pt x="158686" y="76200"/>
                  </a:moveTo>
                  <a:lnTo>
                    <a:pt x="152590" y="76200"/>
                  </a:lnTo>
                  <a:lnTo>
                    <a:pt x="155638" y="74676"/>
                  </a:lnTo>
                  <a:lnTo>
                    <a:pt x="157162" y="74676"/>
                  </a:lnTo>
                  <a:lnTo>
                    <a:pt x="160210" y="73152"/>
                  </a:lnTo>
                  <a:lnTo>
                    <a:pt x="164782" y="68580"/>
                  </a:lnTo>
                  <a:lnTo>
                    <a:pt x="164782" y="67056"/>
                  </a:lnTo>
                  <a:lnTo>
                    <a:pt x="166306" y="65532"/>
                  </a:lnTo>
                  <a:lnTo>
                    <a:pt x="166306" y="56261"/>
                  </a:lnTo>
                  <a:lnTo>
                    <a:pt x="164782" y="54737"/>
                  </a:lnTo>
                  <a:lnTo>
                    <a:pt x="164782" y="53213"/>
                  </a:lnTo>
                  <a:lnTo>
                    <a:pt x="163258" y="51689"/>
                  </a:lnTo>
                  <a:lnTo>
                    <a:pt x="161734" y="51689"/>
                  </a:lnTo>
                  <a:lnTo>
                    <a:pt x="160210" y="50165"/>
                  </a:lnTo>
                  <a:lnTo>
                    <a:pt x="158686" y="50165"/>
                  </a:lnTo>
                  <a:lnTo>
                    <a:pt x="155638" y="48641"/>
                  </a:lnTo>
                  <a:lnTo>
                    <a:pt x="152590" y="48641"/>
                  </a:lnTo>
                  <a:lnTo>
                    <a:pt x="151066" y="47244"/>
                  </a:lnTo>
                  <a:lnTo>
                    <a:pt x="158686" y="47244"/>
                  </a:lnTo>
                  <a:lnTo>
                    <a:pt x="160210" y="48641"/>
                  </a:lnTo>
                  <a:lnTo>
                    <a:pt x="163258" y="50165"/>
                  </a:lnTo>
                  <a:lnTo>
                    <a:pt x="166306" y="53213"/>
                  </a:lnTo>
                  <a:lnTo>
                    <a:pt x="166306" y="54737"/>
                  </a:lnTo>
                  <a:lnTo>
                    <a:pt x="167830" y="56261"/>
                  </a:lnTo>
                  <a:lnTo>
                    <a:pt x="167830" y="65532"/>
                  </a:lnTo>
                  <a:lnTo>
                    <a:pt x="166306" y="67056"/>
                  </a:lnTo>
                  <a:lnTo>
                    <a:pt x="166306" y="70104"/>
                  </a:lnTo>
                  <a:lnTo>
                    <a:pt x="161734" y="74676"/>
                  </a:lnTo>
                  <a:lnTo>
                    <a:pt x="158686" y="76200"/>
                  </a:lnTo>
                  <a:close/>
                </a:path>
                <a:path w="530860" h="100964">
                  <a:moveTo>
                    <a:pt x="157162" y="74676"/>
                  </a:moveTo>
                  <a:lnTo>
                    <a:pt x="132778" y="74676"/>
                  </a:lnTo>
                  <a:lnTo>
                    <a:pt x="129730" y="71628"/>
                  </a:lnTo>
                  <a:lnTo>
                    <a:pt x="126682" y="70104"/>
                  </a:lnTo>
                  <a:lnTo>
                    <a:pt x="151066" y="70104"/>
                  </a:lnTo>
                  <a:lnTo>
                    <a:pt x="154114" y="68580"/>
                  </a:lnTo>
                  <a:lnTo>
                    <a:pt x="155638" y="68580"/>
                  </a:lnTo>
                  <a:lnTo>
                    <a:pt x="160210" y="64008"/>
                  </a:lnTo>
                  <a:lnTo>
                    <a:pt x="160210" y="59436"/>
                  </a:lnTo>
                  <a:lnTo>
                    <a:pt x="158686" y="57785"/>
                  </a:lnTo>
                  <a:lnTo>
                    <a:pt x="158686" y="56261"/>
                  </a:lnTo>
                  <a:lnTo>
                    <a:pt x="157162" y="56261"/>
                  </a:lnTo>
                  <a:lnTo>
                    <a:pt x="155638" y="54737"/>
                  </a:lnTo>
                  <a:lnTo>
                    <a:pt x="151066" y="54737"/>
                  </a:lnTo>
                  <a:lnTo>
                    <a:pt x="149542" y="53213"/>
                  </a:lnTo>
                  <a:lnTo>
                    <a:pt x="141922" y="53213"/>
                  </a:lnTo>
                  <a:lnTo>
                    <a:pt x="138874" y="51689"/>
                  </a:lnTo>
                  <a:lnTo>
                    <a:pt x="163258" y="51689"/>
                  </a:lnTo>
                  <a:lnTo>
                    <a:pt x="164782" y="53213"/>
                  </a:lnTo>
                  <a:lnTo>
                    <a:pt x="164782" y="54737"/>
                  </a:lnTo>
                  <a:lnTo>
                    <a:pt x="166306" y="56261"/>
                  </a:lnTo>
                  <a:lnTo>
                    <a:pt x="166306" y="65532"/>
                  </a:lnTo>
                  <a:lnTo>
                    <a:pt x="164782" y="67056"/>
                  </a:lnTo>
                  <a:lnTo>
                    <a:pt x="164782" y="68580"/>
                  </a:lnTo>
                  <a:lnTo>
                    <a:pt x="160210" y="73152"/>
                  </a:lnTo>
                  <a:lnTo>
                    <a:pt x="157162" y="74676"/>
                  </a:lnTo>
                  <a:close/>
                </a:path>
                <a:path w="530860" h="100964">
                  <a:moveTo>
                    <a:pt x="151066" y="54737"/>
                  </a:moveTo>
                  <a:lnTo>
                    <a:pt x="138874" y="54737"/>
                  </a:lnTo>
                  <a:lnTo>
                    <a:pt x="135826" y="53213"/>
                  </a:lnTo>
                  <a:lnTo>
                    <a:pt x="149542" y="53213"/>
                  </a:lnTo>
                  <a:lnTo>
                    <a:pt x="151066" y="54737"/>
                  </a:lnTo>
                  <a:close/>
                </a:path>
                <a:path w="530860" h="100964">
                  <a:moveTo>
                    <a:pt x="149542" y="56261"/>
                  </a:moveTo>
                  <a:lnTo>
                    <a:pt x="138874" y="56261"/>
                  </a:lnTo>
                  <a:lnTo>
                    <a:pt x="135826" y="54737"/>
                  </a:lnTo>
                  <a:lnTo>
                    <a:pt x="148018" y="54737"/>
                  </a:lnTo>
                  <a:lnTo>
                    <a:pt x="149542" y="56261"/>
                  </a:lnTo>
                  <a:close/>
                </a:path>
                <a:path w="530860" h="100964">
                  <a:moveTo>
                    <a:pt x="157162" y="56261"/>
                  </a:moveTo>
                  <a:lnTo>
                    <a:pt x="149542" y="56261"/>
                  </a:lnTo>
                  <a:lnTo>
                    <a:pt x="148018" y="54737"/>
                  </a:lnTo>
                  <a:lnTo>
                    <a:pt x="155638" y="54737"/>
                  </a:lnTo>
                  <a:lnTo>
                    <a:pt x="157162" y="56261"/>
                  </a:lnTo>
                  <a:close/>
                </a:path>
                <a:path w="530860" h="100964">
                  <a:moveTo>
                    <a:pt x="155638" y="57785"/>
                  </a:moveTo>
                  <a:lnTo>
                    <a:pt x="144970" y="57785"/>
                  </a:lnTo>
                  <a:lnTo>
                    <a:pt x="143446" y="56261"/>
                  </a:lnTo>
                  <a:lnTo>
                    <a:pt x="154114" y="56261"/>
                  </a:lnTo>
                  <a:lnTo>
                    <a:pt x="155638" y="57785"/>
                  </a:lnTo>
                  <a:close/>
                </a:path>
                <a:path w="530860" h="100964">
                  <a:moveTo>
                    <a:pt x="155638" y="68580"/>
                  </a:moveTo>
                  <a:lnTo>
                    <a:pt x="151066" y="68580"/>
                  </a:lnTo>
                  <a:lnTo>
                    <a:pt x="152590" y="67056"/>
                  </a:lnTo>
                  <a:lnTo>
                    <a:pt x="155638" y="67056"/>
                  </a:lnTo>
                  <a:lnTo>
                    <a:pt x="155638" y="65532"/>
                  </a:lnTo>
                  <a:lnTo>
                    <a:pt x="157162" y="65532"/>
                  </a:lnTo>
                  <a:lnTo>
                    <a:pt x="157172" y="63998"/>
                  </a:lnTo>
                  <a:lnTo>
                    <a:pt x="158686" y="62484"/>
                  </a:lnTo>
                  <a:lnTo>
                    <a:pt x="158686" y="60833"/>
                  </a:lnTo>
                  <a:lnTo>
                    <a:pt x="157162" y="59436"/>
                  </a:lnTo>
                  <a:lnTo>
                    <a:pt x="157162" y="57785"/>
                  </a:lnTo>
                  <a:lnTo>
                    <a:pt x="155638" y="57785"/>
                  </a:lnTo>
                  <a:lnTo>
                    <a:pt x="154114" y="56261"/>
                  </a:lnTo>
                  <a:lnTo>
                    <a:pt x="158686" y="56261"/>
                  </a:lnTo>
                  <a:lnTo>
                    <a:pt x="158686" y="57785"/>
                  </a:lnTo>
                  <a:lnTo>
                    <a:pt x="160210" y="59436"/>
                  </a:lnTo>
                  <a:lnTo>
                    <a:pt x="160210" y="64008"/>
                  </a:lnTo>
                  <a:lnTo>
                    <a:pt x="155638" y="68580"/>
                  </a:lnTo>
                  <a:close/>
                </a:path>
                <a:path w="530860" h="100964">
                  <a:moveTo>
                    <a:pt x="157162" y="65532"/>
                  </a:moveTo>
                  <a:lnTo>
                    <a:pt x="154114" y="65532"/>
                  </a:lnTo>
                  <a:lnTo>
                    <a:pt x="154114" y="64008"/>
                  </a:lnTo>
                  <a:lnTo>
                    <a:pt x="155638" y="64008"/>
                  </a:lnTo>
                  <a:lnTo>
                    <a:pt x="155638" y="59436"/>
                  </a:lnTo>
                  <a:lnTo>
                    <a:pt x="154114" y="59436"/>
                  </a:lnTo>
                  <a:lnTo>
                    <a:pt x="152590" y="57785"/>
                  </a:lnTo>
                  <a:lnTo>
                    <a:pt x="157162" y="57785"/>
                  </a:lnTo>
                  <a:lnTo>
                    <a:pt x="157162" y="59436"/>
                  </a:lnTo>
                  <a:lnTo>
                    <a:pt x="158686" y="60833"/>
                  </a:lnTo>
                  <a:lnTo>
                    <a:pt x="158686" y="62484"/>
                  </a:lnTo>
                  <a:lnTo>
                    <a:pt x="157172" y="63998"/>
                  </a:lnTo>
                  <a:lnTo>
                    <a:pt x="157162" y="65532"/>
                  </a:lnTo>
                  <a:close/>
                </a:path>
                <a:path w="530860" h="100964">
                  <a:moveTo>
                    <a:pt x="137350" y="77724"/>
                  </a:moveTo>
                  <a:lnTo>
                    <a:pt x="131254" y="77724"/>
                  </a:lnTo>
                  <a:lnTo>
                    <a:pt x="129730" y="76200"/>
                  </a:lnTo>
                  <a:lnTo>
                    <a:pt x="126682" y="74676"/>
                  </a:lnTo>
                  <a:lnTo>
                    <a:pt x="125158" y="73152"/>
                  </a:lnTo>
                  <a:lnTo>
                    <a:pt x="123539" y="71628"/>
                  </a:lnTo>
                  <a:lnTo>
                    <a:pt x="120491" y="70104"/>
                  </a:lnTo>
                  <a:lnTo>
                    <a:pt x="120491" y="68580"/>
                  </a:lnTo>
                  <a:lnTo>
                    <a:pt x="129730" y="59436"/>
                  </a:lnTo>
                  <a:lnTo>
                    <a:pt x="131254" y="60833"/>
                  </a:lnTo>
                  <a:lnTo>
                    <a:pt x="132778" y="62484"/>
                  </a:lnTo>
                  <a:lnTo>
                    <a:pt x="128206" y="62484"/>
                  </a:lnTo>
                  <a:lnTo>
                    <a:pt x="128879" y="63156"/>
                  </a:lnTo>
                  <a:lnTo>
                    <a:pt x="122015" y="68580"/>
                  </a:lnTo>
                  <a:lnTo>
                    <a:pt x="123539" y="70104"/>
                  </a:lnTo>
                  <a:lnTo>
                    <a:pt x="126682" y="71628"/>
                  </a:lnTo>
                  <a:lnTo>
                    <a:pt x="129730" y="74676"/>
                  </a:lnTo>
                  <a:lnTo>
                    <a:pt x="132778" y="76200"/>
                  </a:lnTo>
                  <a:lnTo>
                    <a:pt x="135826" y="76200"/>
                  </a:lnTo>
                  <a:lnTo>
                    <a:pt x="137350" y="77724"/>
                  </a:lnTo>
                  <a:close/>
                </a:path>
                <a:path w="530860" h="100964">
                  <a:moveTo>
                    <a:pt x="128879" y="63156"/>
                  </a:moveTo>
                  <a:lnTo>
                    <a:pt x="128206" y="62484"/>
                  </a:lnTo>
                  <a:lnTo>
                    <a:pt x="129730" y="62484"/>
                  </a:lnTo>
                  <a:lnTo>
                    <a:pt x="128879" y="63156"/>
                  </a:lnTo>
                  <a:close/>
                </a:path>
                <a:path w="530860" h="100964">
                  <a:moveTo>
                    <a:pt x="129721" y="63998"/>
                  </a:moveTo>
                  <a:lnTo>
                    <a:pt x="128879" y="63156"/>
                  </a:lnTo>
                  <a:lnTo>
                    <a:pt x="129730" y="62484"/>
                  </a:lnTo>
                  <a:lnTo>
                    <a:pt x="131254" y="62484"/>
                  </a:lnTo>
                  <a:lnTo>
                    <a:pt x="129721" y="63998"/>
                  </a:lnTo>
                  <a:close/>
                </a:path>
                <a:path w="530860" h="100964">
                  <a:moveTo>
                    <a:pt x="137350" y="67056"/>
                  </a:moveTo>
                  <a:lnTo>
                    <a:pt x="132778" y="67056"/>
                  </a:lnTo>
                  <a:lnTo>
                    <a:pt x="129721" y="63998"/>
                  </a:lnTo>
                  <a:lnTo>
                    <a:pt x="131254" y="62484"/>
                  </a:lnTo>
                  <a:lnTo>
                    <a:pt x="134302" y="65532"/>
                  </a:lnTo>
                  <a:lnTo>
                    <a:pt x="135826" y="65532"/>
                  </a:lnTo>
                  <a:lnTo>
                    <a:pt x="137350" y="67056"/>
                  </a:lnTo>
                  <a:close/>
                </a:path>
                <a:path w="530860" h="100964">
                  <a:moveTo>
                    <a:pt x="137350" y="65532"/>
                  </a:moveTo>
                  <a:lnTo>
                    <a:pt x="134302" y="65532"/>
                  </a:lnTo>
                  <a:lnTo>
                    <a:pt x="131254" y="62484"/>
                  </a:lnTo>
                  <a:lnTo>
                    <a:pt x="132778" y="62484"/>
                  </a:lnTo>
                  <a:lnTo>
                    <a:pt x="134302" y="64008"/>
                  </a:lnTo>
                  <a:lnTo>
                    <a:pt x="135826" y="64008"/>
                  </a:lnTo>
                  <a:lnTo>
                    <a:pt x="137350" y="65532"/>
                  </a:lnTo>
                  <a:close/>
                </a:path>
                <a:path w="530860" h="100964">
                  <a:moveTo>
                    <a:pt x="123539" y="70104"/>
                  </a:moveTo>
                  <a:lnTo>
                    <a:pt x="122015" y="68580"/>
                  </a:lnTo>
                  <a:lnTo>
                    <a:pt x="128879" y="63156"/>
                  </a:lnTo>
                  <a:lnTo>
                    <a:pt x="129721" y="63998"/>
                  </a:lnTo>
                  <a:lnTo>
                    <a:pt x="125082" y="68580"/>
                  </a:lnTo>
                  <a:lnTo>
                    <a:pt x="123539" y="68580"/>
                  </a:lnTo>
                  <a:lnTo>
                    <a:pt x="124329" y="69323"/>
                  </a:lnTo>
                  <a:lnTo>
                    <a:pt x="123539" y="70104"/>
                  </a:lnTo>
                  <a:close/>
                </a:path>
                <a:path w="530860" h="100964">
                  <a:moveTo>
                    <a:pt x="140398" y="70104"/>
                  </a:moveTo>
                  <a:lnTo>
                    <a:pt x="125158" y="70104"/>
                  </a:lnTo>
                  <a:lnTo>
                    <a:pt x="124329" y="69323"/>
                  </a:lnTo>
                  <a:lnTo>
                    <a:pt x="129721" y="63998"/>
                  </a:lnTo>
                  <a:lnTo>
                    <a:pt x="132778" y="67056"/>
                  </a:lnTo>
                  <a:lnTo>
                    <a:pt x="134302" y="67056"/>
                  </a:lnTo>
                  <a:lnTo>
                    <a:pt x="135826" y="68580"/>
                  </a:lnTo>
                  <a:lnTo>
                    <a:pt x="137350" y="68580"/>
                  </a:lnTo>
                  <a:lnTo>
                    <a:pt x="140398" y="70104"/>
                  </a:lnTo>
                  <a:close/>
                </a:path>
                <a:path w="530860" h="100964">
                  <a:moveTo>
                    <a:pt x="143446" y="67056"/>
                  </a:moveTo>
                  <a:lnTo>
                    <a:pt x="137350" y="67056"/>
                  </a:lnTo>
                  <a:lnTo>
                    <a:pt x="135826" y="65532"/>
                  </a:lnTo>
                  <a:lnTo>
                    <a:pt x="140398" y="65532"/>
                  </a:lnTo>
                  <a:lnTo>
                    <a:pt x="143446" y="67056"/>
                  </a:lnTo>
                  <a:close/>
                </a:path>
                <a:path w="530860" h="100964">
                  <a:moveTo>
                    <a:pt x="155638" y="67056"/>
                  </a:moveTo>
                  <a:lnTo>
                    <a:pt x="149542" y="67056"/>
                  </a:lnTo>
                  <a:lnTo>
                    <a:pt x="151066" y="65532"/>
                  </a:lnTo>
                  <a:lnTo>
                    <a:pt x="155638" y="65532"/>
                  </a:lnTo>
                  <a:lnTo>
                    <a:pt x="155638" y="67056"/>
                  </a:lnTo>
                  <a:close/>
                </a:path>
                <a:path w="530860" h="100964">
                  <a:moveTo>
                    <a:pt x="140398" y="68580"/>
                  </a:moveTo>
                  <a:lnTo>
                    <a:pt x="135826" y="68580"/>
                  </a:lnTo>
                  <a:lnTo>
                    <a:pt x="134302" y="67056"/>
                  </a:lnTo>
                  <a:lnTo>
                    <a:pt x="138874" y="67056"/>
                  </a:lnTo>
                  <a:lnTo>
                    <a:pt x="140398" y="68580"/>
                  </a:lnTo>
                  <a:close/>
                </a:path>
                <a:path w="530860" h="100964">
                  <a:moveTo>
                    <a:pt x="151066" y="68580"/>
                  </a:moveTo>
                  <a:lnTo>
                    <a:pt x="140398" y="68580"/>
                  </a:lnTo>
                  <a:lnTo>
                    <a:pt x="138874" y="67056"/>
                  </a:lnTo>
                  <a:lnTo>
                    <a:pt x="152590" y="67056"/>
                  </a:lnTo>
                  <a:lnTo>
                    <a:pt x="151066" y="68580"/>
                  </a:lnTo>
                  <a:close/>
                </a:path>
                <a:path w="530860" h="100964">
                  <a:moveTo>
                    <a:pt x="124329" y="69323"/>
                  </a:moveTo>
                  <a:lnTo>
                    <a:pt x="123539" y="68580"/>
                  </a:lnTo>
                  <a:lnTo>
                    <a:pt x="125082" y="68580"/>
                  </a:lnTo>
                  <a:lnTo>
                    <a:pt x="124329" y="69323"/>
                  </a:lnTo>
                  <a:close/>
                </a:path>
                <a:path w="530860" h="100964">
                  <a:moveTo>
                    <a:pt x="151066" y="70104"/>
                  </a:moveTo>
                  <a:lnTo>
                    <a:pt x="140398" y="70104"/>
                  </a:lnTo>
                  <a:lnTo>
                    <a:pt x="137350" y="68580"/>
                  </a:lnTo>
                  <a:lnTo>
                    <a:pt x="154114" y="68580"/>
                  </a:lnTo>
                  <a:lnTo>
                    <a:pt x="151066" y="70104"/>
                  </a:lnTo>
                  <a:close/>
                </a:path>
                <a:path w="530860" h="100964">
                  <a:moveTo>
                    <a:pt x="138874" y="76200"/>
                  </a:moveTo>
                  <a:lnTo>
                    <a:pt x="132778" y="76200"/>
                  </a:lnTo>
                  <a:lnTo>
                    <a:pt x="129730" y="74676"/>
                  </a:lnTo>
                  <a:lnTo>
                    <a:pt x="126682" y="71628"/>
                  </a:lnTo>
                  <a:lnTo>
                    <a:pt x="123539" y="70104"/>
                  </a:lnTo>
                  <a:lnTo>
                    <a:pt x="124329" y="69323"/>
                  </a:lnTo>
                  <a:lnTo>
                    <a:pt x="125158" y="70104"/>
                  </a:lnTo>
                  <a:lnTo>
                    <a:pt x="126682" y="70104"/>
                  </a:lnTo>
                  <a:lnTo>
                    <a:pt x="129730" y="71628"/>
                  </a:lnTo>
                  <a:lnTo>
                    <a:pt x="132778" y="74676"/>
                  </a:lnTo>
                  <a:lnTo>
                    <a:pt x="135826" y="74676"/>
                  </a:lnTo>
                  <a:lnTo>
                    <a:pt x="138874" y="76200"/>
                  </a:lnTo>
                  <a:close/>
                </a:path>
                <a:path w="530860" h="100964">
                  <a:moveTo>
                    <a:pt x="152590" y="76200"/>
                  </a:moveTo>
                  <a:lnTo>
                    <a:pt x="138874" y="76200"/>
                  </a:lnTo>
                  <a:lnTo>
                    <a:pt x="135826" y="74676"/>
                  </a:lnTo>
                  <a:lnTo>
                    <a:pt x="155638" y="74676"/>
                  </a:lnTo>
                  <a:lnTo>
                    <a:pt x="152590" y="76200"/>
                  </a:lnTo>
                  <a:close/>
                </a:path>
                <a:path w="530860" h="100964">
                  <a:moveTo>
                    <a:pt x="152590" y="77724"/>
                  </a:moveTo>
                  <a:lnTo>
                    <a:pt x="137350" y="77724"/>
                  </a:lnTo>
                  <a:lnTo>
                    <a:pt x="135826" y="76200"/>
                  </a:lnTo>
                  <a:lnTo>
                    <a:pt x="155638" y="76200"/>
                  </a:lnTo>
                  <a:lnTo>
                    <a:pt x="152590" y="77724"/>
                  </a:lnTo>
                  <a:close/>
                </a:path>
                <a:path w="530860" h="100964">
                  <a:moveTo>
                    <a:pt x="152590" y="79248"/>
                  </a:moveTo>
                  <a:lnTo>
                    <a:pt x="137350" y="79248"/>
                  </a:lnTo>
                  <a:lnTo>
                    <a:pt x="134302" y="77724"/>
                  </a:lnTo>
                  <a:lnTo>
                    <a:pt x="155638" y="77724"/>
                  </a:lnTo>
                  <a:lnTo>
                    <a:pt x="152590" y="79248"/>
                  </a:lnTo>
                  <a:close/>
                </a:path>
                <a:path w="530860" h="100964">
                  <a:moveTo>
                    <a:pt x="244125" y="79343"/>
                  </a:moveTo>
                  <a:lnTo>
                    <a:pt x="207454" y="79343"/>
                  </a:lnTo>
                  <a:lnTo>
                    <a:pt x="207454" y="0"/>
                  </a:lnTo>
                  <a:lnTo>
                    <a:pt x="241077" y="0"/>
                  </a:lnTo>
                  <a:lnTo>
                    <a:pt x="244125" y="1524"/>
                  </a:lnTo>
                  <a:lnTo>
                    <a:pt x="247173" y="1524"/>
                  </a:lnTo>
                  <a:lnTo>
                    <a:pt x="250221" y="3048"/>
                  </a:lnTo>
                  <a:lnTo>
                    <a:pt x="208978" y="3048"/>
                  </a:lnTo>
                  <a:lnTo>
                    <a:pt x="208978" y="77819"/>
                  </a:lnTo>
                  <a:lnTo>
                    <a:pt x="247173" y="77819"/>
                  </a:lnTo>
                  <a:lnTo>
                    <a:pt x="244125" y="79343"/>
                  </a:lnTo>
                  <a:close/>
                </a:path>
                <a:path w="530860" h="100964">
                  <a:moveTo>
                    <a:pt x="212026" y="77819"/>
                  </a:moveTo>
                  <a:lnTo>
                    <a:pt x="208978" y="77819"/>
                  </a:lnTo>
                  <a:lnTo>
                    <a:pt x="208978" y="3048"/>
                  </a:lnTo>
                  <a:lnTo>
                    <a:pt x="212026" y="3048"/>
                  </a:lnTo>
                  <a:lnTo>
                    <a:pt x="212026" y="77819"/>
                  </a:lnTo>
                  <a:close/>
                </a:path>
                <a:path w="530860" h="100964">
                  <a:moveTo>
                    <a:pt x="244125" y="77819"/>
                  </a:moveTo>
                  <a:lnTo>
                    <a:pt x="212026" y="77819"/>
                  </a:lnTo>
                  <a:lnTo>
                    <a:pt x="212026" y="3048"/>
                  </a:lnTo>
                  <a:lnTo>
                    <a:pt x="245649" y="3048"/>
                  </a:lnTo>
                  <a:lnTo>
                    <a:pt x="248697" y="4572"/>
                  </a:lnTo>
                  <a:lnTo>
                    <a:pt x="245649" y="4572"/>
                  </a:lnTo>
                  <a:lnTo>
                    <a:pt x="248697" y="6096"/>
                  </a:lnTo>
                  <a:lnTo>
                    <a:pt x="250221" y="7620"/>
                  </a:lnTo>
                  <a:lnTo>
                    <a:pt x="251745" y="7620"/>
                  </a:lnTo>
                  <a:lnTo>
                    <a:pt x="254793" y="9144"/>
                  </a:lnTo>
                  <a:lnTo>
                    <a:pt x="256317" y="10667"/>
                  </a:lnTo>
                  <a:lnTo>
                    <a:pt x="218122" y="10667"/>
                  </a:lnTo>
                  <a:lnTo>
                    <a:pt x="218122" y="70199"/>
                  </a:lnTo>
                  <a:lnTo>
                    <a:pt x="254793" y="70199"/>
                  </a:lnTo>
                  <a:lnTo>
                    <a:pt x="251745" y="71723"/>
                  </a:lnTo>
                  <a:lnTo>
                    <a:pt x="250221" y="73247"/>
                  </a:lnTo>
                  <a:lnTo>
                    <a:pt x="248697" y="73247"/>
                  </a:lnTo>
                  <a:lnTo>
                    <a:pt x="245649" y="74771"/>
                  </a:lnTo>
                  <a:lnTo>
                    <a:pt x="242601" y="74771"/>
                  </a:lnTo>
                  <a:lnTo>
                    <a:pt x="239553" y="76295"/>
                  </a:lnTo>
                  <a:lnTo>
                    <a:pt x="245649" y="76295"/>
                  </a:lnTo>
                  <a:lnTo>
                    <a:pt x="244125" y="77819"/>
                  </a:lnTo>
                  <a:close/>
                </a:path>
                <a:path w="530860" h="100964">
                  <a:moveTo>
                    <a:pt x="250221" y="77819"/>
                  </a:moveTo>
                  <a:lnTo>
                    <a:pt x="244125" y="77819"/>
                  </a:lnTo>
                  <a:lnTo>
                    <a:pt x="245649" y="76295"/>
                  </a:lnTo>
                  <a:lnTo>
                    <a:pt x="248697" y="74771"/>
                  </a:lnTo>
                  <a:lnTo>
                    <a:pt x="251745" y="74771"/>
                  </a:lnTo>
                  <a:lnTo>
                    <a:pt x="260889" y="65627"/>
                  </a:lnTo>
                  <a:lnTo>
                    <a:pt x="260889" y="62579"/>
                  </a:lnTo>
                  <a:lnTo>
                    <a:pt x="262413" y="60959"/>
                  </a:lnTo>
                  <a:lnTo>
                    <a:pt x="262413" y="57912"/>
                  </a:lnTo>
                  <a:lnTo>
                    <a:pt x="263937" y="56388"/>
                  </a:lnTo>
                  <a:lnTo>
                    <a:pt x="263937" y="24383"/>
                  </a:lnTo>
                  <a:lnTo>
                    <a:pt x="262413" y="21336"/>
                  </a:lnTo>
                  <a:lnTo>
                    <a:pt x="262413" y="18288"/>
                  </a:lnTo>
                  <a:lnTo>
                    <a:pt x="260889" y="16764"/>
                  </a:lnTo>
                  <a:lnTo>
                    <a:pt x="260889" y="15240"/>
                  </a:lnTo>
                  <a:lnTo>
                    <a:pt x="259365" y="13716"/>
                  </a:lnTo>
                  <a:lnTo>
                    <a:pt x="257841" y="10667"/>
                  </a:lnTo>
                  <a:lnTo>
                    <a:pt x="253269" y="6096"/>
                  </a:lnTo>
                  <a:lnTo>
                    <a:pt x="251745" y="6096"/>
                  </a:lnTo>
                  <a:lnTo>
                    <a:pt x="245649" y="3048"/>
                  </a:lnTo>
                  <a:lnTo>
                    <a:pt x="251745" y="3048"/>
                  </a:lnTo>
                  <a:lnTo>
                    <a:pt x="254793" y="4572"/>
                  </a:lnTo>
                  <a:lnTo>
                    <a:pt x="257841" y="7620"/>
                  </a:lnTo>
                  <a:lnTo>
                    <a:pt x="259365" y="10667"/>
                  </a:lnTo>
                  <a:lnTo>
                    <a:pt x="262413" y="13716"/>
                  </a:lnTo>
                  <a:lnTo>
                    <a:pt x="262413" y="15240"/>
                  </a:lnTo>
                  <a:lnTo>
                    <a:pt x="263937" y="18288"/>
                  </a:lnTo>
                  <a:lnTo>
                    <a:pt x="263937" y="19812"/>
                  </a:lnTo>
                  <a:lnTo>
                    <a:pt x="265461" y="21336"/>
                  </a:lnTo>
                  <a:lnTo>
                    <a:pt x="265461" y="57912"/>
                  </a:lnTo>
                  <a:lnTo>
                    <a:pt x="263937" y="59436"/>
                  </a:lnTo>
                  <a:lnTo>
                    <a:pt x="263937" y="62579"/>
                  </a:lnTo>
                  <a:lnTo>
                    <a:pt x="262413" y="64103"/>
                  </a:lnTo>
                  <a:lnTo>
                    <a:pt x="262413" y="65627"/>
                  </a:lnTo>
                  <a:lnTo>
                    <a:pt x="260889" y="67151"/>
                  </a:lnTo>
                  <a:lnTo>
                    <a:pt x="259365" y="70199"/>
                  </a:lnTo>
                  <a:lnTo>
                    <a:pt x="254793" y="74771"/>
                  </a:lnTo>
                  <a:lnTo>
                    <a:pt x="251745" y="76295"/>
                  </a:lnTo>
                  <a:lnTo>
                    <a:pt x="250221" y="77819"/>
                  </a:lnTo>
                  <a:close/>
                </a:path>
                <a:path w="530860" h="100964">
                  <a:moveTo>
                    <a:pt x="251745" y="74771"/>
                  </a:moveTo>
                  <a:lnTo>
                    <a:pt x="245649" y="74771"/>
                  </a:lnTo>
                  <a:lnTo>
                    <a:pt x="248697" y="73247"/>
                  </a:lnTo>
                  <a:lnTo>
                    <a:pt x="250221" y="73247"/>
                  </a:lnTo>
                  <a:lnTo>
                    <a:pt x="251745" y="71723"/>
                  </a:lnTo>
                  <a:lnTo>
                    <a:pt x="254793" y="70199"/>
                  </a:lnTo>
                  <a:lnTo>
                    <a:pt x="256317" y="68675"/>
                  </a:lnTo>
                  <a:lnTo>
                    <a:pt x="256317" y="67151"/>
                  </a:lnTo>
                  <a:lnTo>
                    <a:pt x="259365" y="64103"/>
                  </a:lnTo>
                  <a:lnTo>
                    <a:pt x="259365" y="62579"/>
                  </a:lnTo>
                  <a:lnTo>
                    <a:pt x="260889" y="60959"/>
                  </a:lnTo>
                  <a:lnTo>
                    <a:pt x="260889" y="18288"/>
                  </a:lnTo>
                  <a:lnTo>
                    <a:pt x="259365" y="16764"/>
                  </a:lnTo>
                  <a:lnTo>
                    <a:pt x="259365" y="15240"/>
                  </a:lnTo>
                  <a:lnTo>
                    <a:pt x="256317" y="12191"/>
                  </a:lnTo>
                  <a:lnTo>
                    <a:pt x="256317" y="10667"/>
                  </a:lnTo>
                  <a:lnTo>
                    <a:pt x="254793" y="9144"/>
                  </a:lnTo>
                  <a:lnTo>
                    <a:pt x="251745" y="7620"/>
                  </a:lnTo>
                  <a:lnTo>
                    <a:pt x="250221" y="7620"/>
                  </a:lnTo>
                  <a:lnTo>
                    <a:pt x="248697" y="6096"/>
                  </a:lnTo>
                  <a:lnTo>
                    <a:pt x="245649" y="4572"/>
                  </a:lnTo>
                  <a:lnTo>
                    <a:pt x="248697" y="4572"/>
                  </a:lnTo>
                  <a:lnTo>
                    <a:pt x="251745" y="6096"/>
                  </a:lnTo>
                  <a:lnTo>
                    <a:pt x="253269" y="6096"/>
                  </a:lnTo>
                  <a:lnTo>
                    <a:pt x="257841" y="10667"/>
                  </a:lnTo>
                  <a:lnTo>
                    <a:pt x="259365" y="13716"/>
                  </a:lnTo>
                  <a:lnTo>
                    <a:pt x="260889" y="15240"/>
                  </a:lnTo>
                  <a:lnTo>
                    <a:pt x="260889" y="16764"/>
                  </a:lnTo>
                  <a:lnTo>
                    <a:pt x="262413" y="18288"/>
                  </a:lnTo>
                  <a:lnTo>
                    <a:pt x="262413" y="21336"/>
                  </a:lnTo>
                  <a:lnTo>
                    <a:pt x="263937" y="24383"/>
                  </a:lnTo>
                  <a:lnTo>
                    <a:pt x="263937" y="56388"/>
                  </a:lnTo>
                  <a:lnTo>
                    <a:pt x="262413" y="57912"/>
                  </a:lnTo>
                  <a:lnTo>
                    <a:pt x="262413" y="60959"/>
                  </a:lnTo>
                  <a:lnTo>
                    <a:pt x="260889" y="62579"/>
                  </a:lnTo>
                  <a:lnTo>
                    <a:pt x="260889" y="65627"/>
                  </a:lnTo>
                  <a:lnTo>
                    <a:pt x="251745" y="74771"/>
                  </a:lnTo>
                  <a:close/>
                </a:path>
                <a:path w="530860" h="100964">
                  <a:moveTo>
                    <a:pt x="241077" y="70199"/>
                  </a:moveTo>
                  <a:lnTo>
                    <a:pt x="218122" y="70199"/>
                  </a:lnTo>
                  <a:lnTo>
                    <a:pt x="218122" y="10667"/>
                  </a:lnTo>
                  <a:lnTo>
                    <a:pt x="244125" y="10667"/>
                  </a:lnTo>
                  <a:lnTo>
                    <a:pt x="245649" y="12191"/>
                  </a:lnTo>
                  <a:lnTo>
                    <a:pt x="219646" y="12191"/>
                  </a:lnTo>
                  <a:lnTo>
                    <a:pt x="219646" y="67151"/>
                  </a:lnTo>
                  <a:lnTo>
                    <a:pt x="248697" y="67151"/>
                  </a:lnTo>
                  <a:lnTo>
                    <a:pt x="245649" y="68675"/>
                  </a:lnTo>
                  <a:lnTo>
                    <a:pt x="244125" y="68675"/>
                  </a:lnTo>
                  <a:lnTo>
                    <a:pt x="241077" y="70199"/>
                  </a:lnTo>
                  <a:close/>
                </a:path>
                <a:path w="530860" h="100964">
                  <a:moveTo>
                    <a:pt x="254793" y="70199"/>
                  </a:moveTo>
                  <a:lnTo>
                    <a:pt x="241077" y="70199"/>
                  </a:lnTo>
                  <a:lnTo>
                    <a:pt x="244125" y="68675"/>
                  </a:lnTo>
                  <a:lnTo>
                    <a:pt x="245649" y="68675"/>
                  </a:lnTo>
                  <a:lnTo>
                    <a:pt x="248697" y="67151"/>
                  </a:lnTo>
                  <a:lnTo>
                    <a:pt x="253269" y="62579"/>
                  </a:lnTo>
                  <a:lnTo>
                    <a:pt x="253269" y="60959"/>
                  </a:lnTo>
                  <a:lnTo>
                    <a:pt x="254793" y="57912"/>
                  </a:lnTo>
                  <a:lnTo>
                    <a:pt x="254793" y="21336"/>
                  </a:lnTo>
                  <a:lnTo>
                    <a:pt x="253269" y="19812"/>
                  </a:lnTo>
                  <a:lnTo>
                    <a:pt x="253269" y="18288"/>
                  </a:lnTo>
                  <a:lnTo>
                    <a:pt x="251745" y="15240"/>
                  </a:lnTo>
                  <a:lnTo>
                    <a:pt x="248697" y="12191"/>
                  </a:lnTo>
                  <a:lnTo>
                    <a:pt x="245649" y="12191"/>
                  </a:lnTo>
                  <a:lnTo>
                    <a:pt x="244125" y="10667"/>
                  </a:lnTo>
                  <a:lnTo>
                    <a:pt x="256317" y="10667"/>
                  </a:lnTo>
                  <a:lnTo>
                    <a:pt x="256317" y="12191"/>
                  </a:lnTo>
                  <a:lnTo>
                    <a:pt x="259365" y="15240"/>
                  </a:lnTo>
                  <a:lnTo>
                    <a:pt x="259365" y="16764"/>
                  </a:lnTo>
                  <a:lnTo>
                    <a:pt x="260889" y="18288"/>
                  </a:lnTo>
                  <a:lnTo>
                    <a:pt x="260889" y="60959"/>
                  </a:lnTo>
                  <a:lnTo>
                    <a:pt x="259365" y="62579"/>
                  </a:lnTo>
                  <a:lnTo>
                    <a:pt x="259365" y="64103"/>
                  </a:lnTo>
                  <a:lnTo>
                    <a:pt x="256317" y="67151"/>
                  </a:lnTo>
                  <a:lnTo>
                    <a:pt x="256317" y="68675"/>
                  </a:lnTo>
                  <a:lnTo>
                    <a:pt x="254793" y="70199"/>
                  </a:lnTo>
                  <a:close/>
                </a:path>
                <a:path w="530860" h="100964">
                  <a:moveTo>
                    <a:pt x="222694" y="67151"/>
                  </a:moveTo>
                  <a:lnTo>
                    <a:pt x="219646" y="67151"/>
                  </a:lnTo>
                  <a:lnTo>
                    <a:pt x="219646" y="12191"/>
                  </a:lnTo>
                  <a:lnTo>
                    <a:pt x="222694" y="12191"/>
                  </a:lnTo>
                  <a:lnTo>
                    <a:pt x="222694" y="67151"/>
                  </a:lnTo>
                  <a:close/>
                </a:path>
                <a:path w="530860" h="100964">
                  <a:moveTo>
                    <a:pt x="247173" y="65627"/>
                  </a:moveTo>
                  <a:lnTo>
                    <a:pt x="242601" y="65627"/>
                  </a:lnTo>
                  <a:lnTo>
                    <a:pt x="244125" y="64103"/>
                  </a:lnTo>
                  <a:lnTo>
                    <a:pt x="245649" y="64103"/>
                  </a:lnTo>
                  <a:lnTo>
                    <a:pt x="247173" y="62579"/>
                  </a:lnTo>
                  <a:lnTo>
                    <a:pt x="248697" y="60959"/>
                  </a:lnTo>
                  <a:lnTo>
                    <a:pt x="250221" y="59436"/>
                  </a:lnTo>
                  <a:lnTo>
                    <a:pt x="250221" y="57912"/>
                  </a:lnTo>
                  <a:lnTo>
                    <a:pt x="251745" y="56388"/>
                  </a:lnTo>
                  <a:lnTo>
                    <a:pt x="251745" y="24383"/>
                  </a:lnTo>
                  <a:lnTo>
                    <a:pt x="250221" y="22859"/>
                  </a:lnTo>
                  <a:lnTo>
                    <a:pt x="250221" y="19812"/>
                  </a:lnTo>
                  <a:lnTo>
                    <a:pt x="247173" y="16764"/>
                  </a:lnTo>
                  <a:lnTo>
                    <a:pt x="245649" y="16764"/>
                  </a:lnTo>
                  <a:lnTo>
                    <a:pt x="242601" y="13716"/>
                  </a:lnTo>
                  <a:lnTo>
                    <a:pt x="222694" y="13716"/>
                  </a:lnTo>
                  <a:lnTo>
                    <a:pt x="222694" y="12191"/>
                  </a:lnTo>
                  <a:lnTo>
                    <a:pt x="242601" y="12191"/>
                  </a:lnTo>
                  <a:lnTo>
                    <a:pt x="245649" y="13716"/>
                  </a:lnTo>
                  <a:lnTo>
                    <a:pt x="247173" y="15240"/>
                  </a:lnTo>
                  <a:lnTo>
                    <a:pt x="248697" y="15240"/>
                  </a:lnTo>
                  <a:lnTo>
                    <a:pt x="251745" y="18288"/>
                  </a:lnTo>
                  <a:lnTo>
                    <a:pt x="251745" y="21336"/>
                  </a:lnTo>
                  <a:lnTo>
                    <a:pt x="253269" y="22859"/>
                  </a:lnTo>
                  <a:lnTo>
                    <a:pt x="253269" y="56388"/>
                  </a:lnTo>
                  <a:lnTo>
                    <a:pt x="251745" y="57912"/>
                  </a:lnTo>
                  <a:lnTo>
                    <a:pt x="251745" y="60959"/>
                  </a:lnTo>
                  <a:lnTo>
                    <a:pt x="250221" y="62579"/>
                  </a:lnTo>
                  <a:lnTo>
                    <a:pt x="247173" y="65627"/>
                  </a:lnTo>
                  <a:close/>
                </a:path>
                <a:path w="530860" h="100964">
                  <a:moveTo>
                    <a:pt x="248697" y="67151"/>
                  </a:moveTo>
                  <a:lnTo>
                    <a:pt x="242601" y="67151"/>
                  </a:lnTo>
                  <a:lnTo>
                    <a:pt x="245649" y="65627"/>
                  </a:lnTo>
                  <a:lnTo>
                    <a:pt x="247173" y="65627"/>
                  </a:lnTo>
                  <a:lnTo>
                    <a:pt x="250221" y="62579"/>
                  </a:lnTo>
                  <a:lnTo>
                    <a:pt x="251745" y="60959"/>
                  </a:lnTo>
                  <a:lnTo>
                    <a:pt x="251745" y="57912"/>
                  </a:lnTo>
                  <a:lnTo>
                    <a:pt x="253269" y="56388"/>
                  </a:lnTo>
                  <a:lnTo>
                    <a:pt x="253269" y="22859"/>
                  </a:lnTo>
                  <a:lnTo>
                    <a:pt x="251745" y="21336"/>
                  </a:lnTo>
                  <a:lnTo>
                    <a:pt x="251745" y="18288"/>
                  </a:lnTo>
                  <a:lnTo>
                    <a:pt x="248697" y="15240"/>
                  </a:lnTo>
                  <a:lnTo>
                    <a:pt x="247173" y="15240"/>
                  </a:lnTo>
                  <a:lnTo>
                    <a:pt x="245649" y="13716"/>
                  </a:lnTo>
                  <a:lnTo>
                    <a:pt x="242601" y="12191"/>
                  </a:lnTo>
                  <a:lnTo>
                    <a:pt x="248697" y="12191"/>
                  </a:lnTo>
                  <a:lnTo>
                    <a:pt x="251745" y="15240"/>
                  </a:lnTo>
                  <a:lnTo>
                    <a:pt x="253269" y="18288"/>
                  </a:lnTo>
                  <a:lnTo>
                    <a:pt x="253269" y="19812"/>
                  </a:lnTo>
                  <a:lnTo>
                    <a:pt x="254793" y="21336"/>
                  </a:lnTo>
                  <a:lnTo>
                    <a:pt x="254793" y="57912"/>
                  </a:lnTo>
                  <a:lnTo>
                    <a:pt x="253269" y="60959"/>
                  </a:lnTo>
                  <a:lnTo>
                    <a:pt x="253269" y="62579"/>
                  </a:lnTo>
                  <a:lnTo>
                    <a:pt x="248697" y="67151"/>
                  </a:lnTo>
                  <a:close/>
                </a:path>
                <a:path w="530860" h="100964">
                  <a:moveTo>
                    <a:pt x="242601" y="67151"/>
                  </a:moveTo>
                  <a:lnTo>
                    <a:pt x="222694" y="67151"/>
                  </a:lnTo>
                  <a:lnTo>
                    <a:pt x="222694" y="65627"/>
                  </a:lnTo>
                  <a:lnTo>
                    <a:pt x="245649" y="65627"/>
                  </a:lnTo>
                  <a:lnTo>
                    <a:pt x="242601" y="67151"/>
                  </a:lnTo>
                  <a:close/>
                </a:path>
                <a:path w="530860" h="100964">
                  <a:moveTo>
                    <a:pt x="245649" y="76295"/>
                  </a:moveTo>
                  <a:lnTo>
                    <a:pt x="239553" y="76295"/>
                  </a:lnTo>
                  <a:lnTo>
                    <a:pt x="242601" y="74771"/>
                  </a:lnTo>
                  <a:lnTo>
                    <a:pt x="248697" y="74771"/>
                  </a:lnTo>
                  <a:lnTo>
                    <a:pt x="245649" y="76295"/>
                  </a:lnTo>
                  <a:close/>
                </a:path>
                <a:path w="530860" h="100964">
                  <a:moveTo>
                    <a:pt x="308133" y="79343"/>
                  </a:moveTo>
                  <a:lnTo>
                    <a:pt x="291369" y="79343"/>
                  </a:lnTo>
                  <a:lnTo>
                    <a:pt x="285273" y="76295"/>
                  </a:lnTo>
                  <a:lnTo>
                    <a:pt x="277653" y="68675"/>
                  </a:lnTo>
                  <a:lnTo>
                    <a:pt x="276129" y="65627"/>
                  </a:lnTo>
                  <a:lnTo>
                    <a:pt x="276129" y="62579"/>
                  </a:lnTo>
                  <a:lnTo>
                    <a:pt x="274605" y="57912"/>
                  </a:lnTo>
                  <a:lnTo>
                    <a:pt x="274605" y="42672"/>
                  </a:lnTo>
                  <a:lnTo>
                    <a:pt x="276129" y="39624"/>
                  </a:lnTo>
                  <a:lnTo>
                    <a:pt x="276129" y="35051"/>
                  </a:lnTo>
                  <a:lnTo>
                    <a:pt x="277653" y="32004"/>
                  </a:lnTo>
                  <a:lnTo>
                    <a:pt x="280701" y="30480"/>
                  </a:lnTo>
                  <a:lnTo>
                    <a:pt x="282225" y="27432"/>
                  </a:lnTo>
                  <a:lnTo>
                    <a:pt x="288321" y="24383"/>
                  </a:lnTo>
                  <a:lnTo>
                    <a:pt x="291369" y="21336"/>
                  </a:lnTo>
                  <a:lnTo>
                    <a:pt x="306609" y="21336"/>
                  </a:lnTo>
                  <a:lnTo>
                    <a:pt x="308133" y="22859"/>
                  </a:lnTo>
                  <a:lnTo>
                    <a:pt x="294417" y="22859"/>
                  </a:lnTo>
                  <a:lnTo>
                    <a:pt x="285273" y="27432"/>
                  </a:lnTo>
                  <a:lnTo>
                    <a:pt x="279177" y="33528"/>
                  </a:lnTo>
                  <a:lnTo>
                    <a:pt x="279177" y="36575"/>
                  </a:lnTo>
                  <a:lnTo>
                    <a:pt x="276129" y="42672"/>
                  </a:lnTo>
                  <a:lnTo>
                    <a:pt x="276129" y="57912"/>
                  </a:lnTo>
                  <a:lnTo>
                    <a:pt x="277653" y="60959"/>
                  </a:lnTo>
                  <a:lnTo>
                    <a:pt x="279177" y="64103"/>
                  </a:lnTo>
                  <a:lnTo>
                    <a:pt x="283749" y="73247"/>
                  </a:lnTo>
                  <a:lnTo>
                    <a:pt x="289845" y="76295"/>
                  </a:lnTo>
                  <a:lnTo>
                    <a:pt x="291369" y="77819"/>
                  </a:lnTo>
                  <a:lnTo>
                    <a:pt x="309657" y="77819"/>
                  </a:lnTo>
                  <a:lnTo>
                    <a:pt x="308133" y="79343"/>
                  </a:lnTo>
                  <a:close/>
                </a:path>
                <a:path w="530860" h="100964">
                  <a:moveTo>
                    <a:pt x="308133" y="77819"/>
                  </a:moveTo>
                  <a:lnTo>
                    <a:pt x="291369" y="77819"/>
                  </a:lnTo>
                  <a:lnTo>
                    <a:pt x="289845" y="76295"/>
                  </a:lnTo>
                  <a:lnTo>
                    <a:pt x="283749" y="73247"/>
                  </a:lnTo>
                  <a:lnTo>
                    <a:pt x="279177" y="64103"/>
                  </a:lnTo>
                  <a:lnTo>
                    <a:pt x="277653" y="60959"/>
                  </a:lnTo>
                  <a:lnTo>
                    <a:pt x="276129" y="57912"/>
                  </a:lnTo>
                  <a:lnTo>
                    <a:pt x="276129" y="42672"/>
                  </a:lnTo>
                  <a:lnTo>
                    <a:pt x="279177" y="36575"/>
                  </a:lnTo>
                  <a:lnTo>
                    <a:pt x="279177" y="33528"/>
                  </a:lnTo>
                  <a:lnTo>
                    <a:pt x="285273" y="27432"/>
                  </a:lnTo>
                  <a:lnTo>
                    <a:pt x="294417" y="22859"/>
                  </a:lnTo>
                  <a:lnTo>
                    <a:pt x="302037" y="22859"/>
                  </a:lnTo>
                  <a:lnTo>
                    <a:pt x="305085" y="24383"/>
                  </a:lnTo>
                  <a:lnTo>
                    <a:pt x="294417" y="24383"/>
                  </a:lnTo>
                  <a:lnTo>
                    <a:pt x="291369" y="25908"/>
                  </a:lnTo>
                  <a:lnTo>
                    <a:pt x="289845" y="27432"/>
                  </a:lnTo>
                  <a:lnTo>
                    <a:pt x="286797" y="28956"/>
                  </a:lnTo>
                  <a:lnTo>
                    <a:pt x="283749" y="32004"/>
                  </a:lnTo>
                  <a:lnTo>
                    <a:pt x="282225" y="35051"/>
                  </a:lnTo>
                  <a:lnTo>
                    <a:pt x="280701" y="36575"/>
                  </a:lnTo>
                  <a:lnTo>
                    <a:pt x="279177" y="39624"/>
                  </a:lnTo>
                  <a:lnTo>
                    <a:pt x="279177" y="44196"/>
                  </a:lnTo>
                  <a:lnTo>
                    <a:pt x="277653" y="47244"/>
                  </a:lnTo>
                  <a:lnTo>
                    <a:pt x="277653" y="54864"/>
                  </a:lnTo>
                  <a:lnTo>
                    <a:pt x="279177" y="57912"/>
                  </a:lnTo>
                  <a:lnTo>
                    <a:pt x="279177" y="60959"/>
                  </a:lnTo>
                  <a:lnTo>
                    <a:pt x="280701" y="64103"/>
                  </a:lnTo>
                  <a:lnTo>
                    <a:pt x="282225" y="67151"/>
                  </a:lnTo>
                  <a:lnTo>
                    <a:pt x="283749" y="68675"/>
                  </a:lnTo>
                  <a:lnTo>
                    <a:pt x="285273" y="71723"/>
                  </a:lnTo>
                  <a:lnTo>
                    <a:pt x="286797" y="73247"/>
                  </a:lnTo>
                  <a:lnTo>
                    <a:pt x="292893" y="76295"/>
                  </a:lnTo>
                  <a:lnTo>
                    <a:pt x="309657" y="76295"/>
                  </a:lnTo>
                  <a:lnTo>
                    <a:pt x="308133" y="77819"/>
                  </a:lnTo>
                  <a:close/>
                </a:path>
                <a:path w="530860" h="100964">
                  <a:moveTo>
                    <a:pt x="321849" y="56388"/>
                  </a:moveTo>
                  <a:lnTo>
                    <a:pt x="288321" y="56388"/>
                  </a:lnTo>
                  <a:lnTo>
                    <a:pt x="288321" y="54864"/>
                  </a:lnTo>
                  <a:lnTo>
                    <a:pt x="320325" y="54864"/>
                  </a:lnTo>
                  <a:lnTo>
                    <a:pt x="320325" y="42672"/>
                  </a:lnTo>
                  <a:lnTo>
                    <a:pt x="318801" y="39624"/>
                  </a:lnTo>
                  <a:lnTo>
                    <a:pt x="318801" y="36575"/>
                  </a:lnTo>
                  <a:lnTo>
                    <a:pt x="317277" y="33528"/>
                  </a:lnTo>
                  <a:lnTo>
                    <a:pt x="311181" y="27432"/>
                  </a:lnTo>
                  <a:lnTo>
                    <a:pt x="302037" y="22859"/>
                  </a:lnTo>
                  <a:lnTo>
                    <a:pt x="308133" y="22859"/>
                  </a:lnTo>
                  <a:lnTo>
                    <a:pt x="309657" y="24383"/>
                  </a:lnTo>
                  <a:lnTo>
                    <a:pt x="312705" y="25908"/>
                  </a:lnTo>
                  <a:lnTo>
                    <a:pt x="314229" y="27432"/>
                  </a:lnTo>
                  <a:lnTo>
                    <a:pt x="315753" y="30480"/>
                  </a:lnTo>
                  <a:lnTo>
                    <a:pt x="318801" y="32004"/>
                  </a:lnTo>
                  <a:lnTo>
                    <a:pt x="320325" y="35051"/>
                  </a:lnTo>
                  <a:lnTo>
                    <a:pt x="320325" y="39624"/>
                  </a:lnTo>
                  <a:lnTo>
                    <a:pt x="321849" y="42672"/>
                  </a:lnTo>
                  <a:lnTo>
                    <a:pt x="321849" y="56388"/>
                  </a:lnTo>
                  <a:close/>
                </a:path>
                <a:path w="530860" h="100964">
                  <a:moveTo>
                    <a:pt x="305085" y="76295"/>
                  </a:moveTo>
                  <a:lnTo>
                    <a:pt x="292893" y="76295"/>
                  </a:lnTo>
                  <a:lnTo>
                    <a:pt x="286797" y="73247"/>
                  </a:lnTo>
                  <a:lnTo>
                    <a:pt x="285273" y="71723"/>
                  </a:lnTo>
                  <a:lnTo>
                    <a:pt x="283749" y="68675"/>
                  </a:lnTo>
                  <a:lnTo>
                    <a:pt x="282225" y="67151"/>
                  </a:lnTo>
                  <a:lnTo>
                    <a:pt x="280701" y="64103"/>
                  </a:lnTo>
                  <a:lnTo>
                    <a:pt x="279177" y="60959"/>
                  </a:lnTo>
                  <a:lnTo>
                    <a:pt x="279177" y="57912"/>
                  </a:lnTo>
                  <a:lnTo>
                    <a:pt x="277653" y="54864"/>
                  </a:lnTo>
                  <a:lnTo>
                    <a:pt x="277653" y="47244"/>
                  </a:lnTo>
                  <a:lnTo>
                    <a:pt x="279177" y="44196"/>
                  </a:lnTo>
                  <a:lnTo>
                    <a:pt x="279177" y="39624"/>
                  </a:lnTo>
                  <a:lnTo>
                    <a:pt x="280701" y="36575"/>
                  </a:lnTo>
                  <a:lnTo>
                    <a:pt x="282225" y="35051"/>
                  </a:lnTo>
                  <a:lnTo>
                    <a:pt x="283749" y="32004"/>
                  </a:lnTo>
                  <a:lnTo>
                    <a:pt x="286797" y="28956"/>
                  </a:lnTo>
                  <a:lnTo>
                    <a:pt x="289845" y="27432"/>
                  </a:lnTo>
                  <a:lnTo>
                    <a:pt x="291369" y="25908"/>
                  </a:lnTo>
                  <a:lnTo>
                    <a:pt x="294417" y="24383"/>
                  </a:lnTo>
                  <a:lnTo>
                    <a:pt x="302037" y="24383"/>
                  </a:lnTo>
                  <a:lnTo>
                    <a:pt x="305085" y="25908"/>
                  </a:lnTo>
                  <a:lnTo>
                    <a:pt x="306609" y="27432"/>
                  </a:lnTo>
                  <a:lnTo>
                    <a:pt x="309657" y="28956"/>
                  </a:lnTo>
                  <a:lnTo>
                    <a:pt x="311181" y="30480"/>
                  </a:lnTo>
                  <a:lnTo>
                    <a:pt x="295941" y="30480"/>
                  </a:lnTo>
                  <a:lnTo>
                    <a:pt x="294417" y="32004"/>
                  </a:lnTo>
                  <a:lnTo>
                    <a:pt x="292893" y="32004"/>
                  </a:lnTo>
                  <a:lnTo>
                    <a:pt x="291369" y="33528"/>
                  </a:lnTo>
                  <a:lnTo>
                    <a:pt x="289845" y="33528"/>
                  </a:lnTo>
                  <a:lnTo>
                    <a:pt x="288321" y="35051"/>
                  </a:lnTo>
                  <a:lnTo>
                    <a:pt x="288321" y="36575"/>
                  </a:lnTo>
                  <a:lnTo>
                    <a:pt x="286797" y="38100"/>
                  </a:lnTo>
                  <a:lnTo>
                    <a:pt x="286797" y="39624"/>
                  </a:lnTo>
                  <a:lnTo>
                    <a:pt x="285273" y="41148"/>
                  </a:lnTo>
                  <a:lnTo>
                    <a:pt x="285273" y="47244"/>
                  </a:lnTo>
                  <a:lnTo>
                    <a:pt x="318801" y="47244"/>
                  </a:lnTo>
                  <a:lnTo>
                    <a:pt x="318801" y="53340"/>
                  </a:lnTo>
                  <a:lnTo>
                    <a:pt x="285273" y="53340"/>
                  </a:lnTo>
                  <a:lnTo>
                    <a:pt x="285273" y="60959"/>
                  </a:lnTo>
                  <a:lnTo>
                    <a:pt x="286797" y="62579"/>
                  </a:lnTo>
                  <a:lnTo>
                    <a:pt x="288321" y="64103"/>
                  </a:lnTo>
                  <a:lnTo>
                    <a:pt x="288321" y="65627"/>
                  </a:lnTo>
                  <a:lnTo>
                    <a:pt x="291369" y="68675"/>
                  </a:lnTo>
                  <a:lnTo>
                    <a:pt x="292893" y="68675"/>
                  </a:lnTo>
                  <a:lnTo>
                    <a:pt x="294417" y="70199"/>
                  </a:lnTo>
                  <a:lnTo>
                    <a:pt x="315753" y="70199"/>
                  </a:lnTo>
                  <a:lnTo>
                    <a:pt x="312705" y="73247"/>
                  </a:lnTo>
                  <a:lnTo>
                    <a:pt x="311181" y="73247"/>
                  </a:lnTo>
                  <a:lnTo>
                    <a:pt x="309657" y="74771"/>
                  </a:lnTo>
                  <a:lnTo>
                    <a:pt x="306609" y="74771"/>
                  </a:lnTo>
                  <a:lnTo>
                    <a:pt x="305085" y="76295"/>
                  </a:lnTo>
                  <a:close/>
                </a:path>
                <a:path w="530860" h="100964">
                  <a:moveTo>
                    <a:pt x="320325" y="54864"/>
                  </a:moveTo>
                  <a:lnTo>
                    <a:pt x="318801" y="54864"/>
                  </a:lnTo>
                  <a:lnTo>
                    <a:pt x="318801" y="44196"/>
                  </a:lnTo>
                  <a:lnTo>
                    <a:pt x="317277" y="39624"/>
                  </a:lnTo>
                  <a:lnTo>
                    <a:pt x="315753" y="36575"/>
                  </a:lnTo>
                  <a:lnTo>
                    <a:pt x="315753" y="35051"/>
                  </a:lnTo>
                  <a:lnTo>
                    <a:pt x="314229" y="32004"/>
                  </a:lnTo>
                  <a:lnTo>
                    <a:pt x="311181" y="30480"/>
                  </a:lnTo>
                  <a:lnTo>
                    <a:pt x="309657" y="28956"/>
                  </a:lnTo>
                  <a:lnTo>
                    <a:pt x="306609" y="27432"/>
                  </a:lnTo>
                  <a:lnTo>
                    <a:pt x="305085" y="25908"/>
                  </a:lnTo>
                  <a:lnTo>
                    <a:pt x="302037" y="24383"/>
                  </a:lnTo>
                  <a:lnTo>
                    <a:pt x="305085" y="24383"/>
                  </a:lnTo>
                  <a:lnTo>
                    <a:pt x="311181" y="27432"/>
                  </a:lnTo>
                  <a:lnTo>
                    <a:pt x="317277" y="33528"/>
                  </a:lnTo>
                  <a:lnTo>
                    <a:pt x="318801" y="36575"/>
                  </a:lnTo>
                  <a:lnTo>
                    <a:pt x="318801" y="39624"/>
                  </a:lnTo>
                  <a:lnTo>
                    <a:pt x="320325" y="42672"/>
                  </a:lnTo>
                  <a:lnTo>
                    <a:pt x="320325" y="54864"/>
                  </a:lnTo>
                  <a:close/>
                </a:path>
                <a:path w="530860" h="100964">
                  <a:moveTo>
                    <a:pt x="302037" y="32004"/>
                  </a:moveTo>
                  <a:lnTo>
                    <a:pt x="294417" y="32004"/>
                  </a:lnTo>
                  <a:lnTo>
                    <a:pt x="295941" y="30480"/>
                  </a:lnTo>
                  <a:lnTo>
                    <a:pt x="300513" y="30480"/>
                  </a:lnTo>
                  <a:lnTo>
                    <a:pt x="302037" y="32004"/>
                  </a:lnTo>
                  <a:close/>
                </a:path>
                <a:path w="530860" h="100964">
                  <a:moveTo>
                    <a:pt x="318801" y="47244"/>
                  </a:moveTo>
                  <a:lnTo>
                    <a:pt x="312705" y="47244"/>
                  </a:lnTo>
                  <a:lnTo>
                    <a:pt x="311181" y="45720"/>
                  </a:lnTo>
                  <a:lnTo>
                    <a:pt x="311181" y="41148"/>
                  </a:lnTo>
                  <a:lnTo>
                    <a:pt x="309657" y="39624"/>
                  </a:lnTo>
                  <a:lnTo>
                    <a:pt x="309657" y="38100"/>
                  </a:lnTo>
                  <a:lnTo>
                    <a:pt x="308133" y="36575"/>
                  </a:lnTo>
                  <a:lnTo>
                    <a:pt x="308133" y="35051"/>
                  </a:lnTo>
                  <a:lnTo>
                    <a:pt x="306609" y="33528"/>
                  </a:lnTo>
                  <a:lnTo>
                    <a:pt x="305085" y="33528"/>
                  </a:lnTo>
                  <a:lnTo>
                    <a:pt x="303561" y="32004"/>
                  </a:lnTo>
                  <a:lnTo>
                    <a:pt x="302037" y="32004"/>
                  </a:lnTo>
                  <a:lnTo>
                    <a:pt x="300513" y="30480"/>
                  </a:lnTo>
                  <a:lnTo>
                    <a:pt x="311181" y="30480"/>
                  </a:lnTo>
                  <a:lnTo>
                    <a:pt x="314229" y="32004"/>
                  </a:lnTo>
                  <a:lnTo>
                    <a:pt x="315753" y="35051"/>
                  </a:lnTo>
                  <a:lnTo>
                    <a:pt x="315753" y="36575"/>
                  </a:lnTo>
                  <a:lnTo>
                    <a:pt x="317277" y="39624"/>
                  </a:lnTo>
                  <a:lnTo>
                    <a:pt x="318801" y="44196"/>
                  </a:lnTo>
                  <a:lnTo>
                    <a:pt x="318801" y="47244"/>
                  </a:lnTo>
                  <a:close/>
                </a:path>
                <a:path w="530860" h="100964">
                  <a:moveTo>
                    <a:pt x="312705" y="47244"/>
                  </a:moveTo>
                  <a:lnTo>
                    <a:pt x="285273" y="47244"/>
                  </a:lnTo>
                  <a:lnTo>
                    <a:pt x="285273" y="41148"/>
                  </a:lnTo>
                  <a:lnTo>
                    <a:pt x="286797" y="39624"/>
                  </a:lnTo>
                  <a:lnTo>
                    <a:pt x="286797" y="38100"/>
                  </a:lnTo>
                  <a:lnTo>
                    <a:pt x="288321" y="36575"/>
                  </a:lnTo>
                  <a:lnTo>
                    <a:pt x="288321" y="35051"/>
                  </a:lnTo>
                  <a:lnTo>
                    <a:pt x="289845" y="33528"/>
                  </a:lnTo>
                  <a:lnTo>
                    <a:pt x="291369" y="33528"/>
                  </a:lnTo>
                  <a:lnTo>
                    <a:pt x="292893" y="32004"/>
                  </a:lnTo>
                  <a:lnTo>
                    <a:pt x="295941" y="32004"/>
                  </a:lnTo>
                  <a:lnTo>
                    <a:pt x="292893" y="35051"/>
                  </a:lnTo>
                  <a:lnTo>
                    <a:pt x="291369" y="35051"/>
                  </a:lnTo>
                  <a:lnTo>
                    <a:pt x="289845" y="36575"/>
                  </a:lnTo>
                  <a:lnTo>
                    <a:pt x="289845" y="38100"/>
                  </a:lnTo>
                  <a:lnTo>
                    <a:pt x="288321" y="39624"/>
                  </a:lnTo>
                  <a:lnTo>
                    <a:pt x="288321" y="41148"/>
                  </a:lnTo>
                  <a:lnTo>
                    <a:pt x="286797" y="42672"/>
                  </a:lnTo>
                  <a:lnTo>
                    <a:pt x="286797" y="45720"/>
                  </a:lnTo>
                  <a:lnTo>
                    <a:pt x="311181" y="45720"/>
                  </a:lnTo>
                  <a:lnTo>
                    <a:pt x="312705" y="47244"/>
                  </a:lnTo>
                  <a:close/>
                </a:path>
                <a:path w="530860" h="100964">
                  <a:moveTo>
                    <a:pt x="303561" y="35051"/>
                  </a:moveTo>
                  <a:lnTo>
                    <a:pt x="292893" y="35051"/>
                  </a:lnTo>
                  <a:lnTo>
                    <a:pt x="295941" y="32004"/>
                  </a:lnTo>
                  <a:lnTo>
                    <a:pt x="300513" y="32004"/>
                  </a:lnTo>
                  <a:lnTo>
                    <a:pt x="302037" y="33528"/>
                  </a:lnTo>
                  <a:lnTo>
                    <a:pt x="303561" y="33528"/>
                  </a:lnTo>
                  <a:lnTo>
                    <a:pt x="303561" y="35051"/>
                  </a:lnTo>
                  <a:close/>
                </a:path>
                <a:path w="530860" h="100964">
                  <a:moveTo>
                    <a:pt x="305085" y="33528"/>
                  </a:moveTo>
                  <a:lnTo>
                    <a:pt x="302037" y="33528"/>
                  </a:lnTo>
                  <a:lnTo>
                    <a:pt x="300513" y="32004"/>
                  </a:lnTo>
                  <a:lnTo>
                    <a:pt x="303561" y="32004"/>
                  </a:lnTo>
                  <a:lnTo>
                    <a:pt x="305085" y="33528"/>
                  </a:lnTo>
                  <a:close/>
                </a:path>
                <a:path w="530860" h="100964">
                  <a:moveTo>
                    <a:pt x="311181" y="45720"/>
                  </a:moveTo>
                  <a:lnTo>
                    <a:pt x="309657" y="45720"/>
                  </a:lnTo>
                  <a:lnTo>
                    <a:pt x="309657" y="42672"/>
                  </a:lnTo>
                  <a:lnTo>
                    <a:pt x="308133" y="41148"/>
                  </a:lnTo>
                  <a:lnTo>
                    <a:pt x="308133" y="39624"/>
                  </a:lnTo>
                  <a:lnTo>
                    <a:pt x="306609" y="38100"/>
                  </a:lnTo>
                  <a:lnTo>
                    <a:pt x="306609" y="36575"/>
                  </a:lnTo>
                  <a:lnTo>
                    <a:pt x="305085" y="35051"/>
                  </a:lnTo>
                  <a:lnTo>
                    <a:pt x="303561" y="35051"/>
                  </a:lnTo>
                  <a:lnTo>
                    <a:pt x="303561" y="33528"/>
                  </a:lnTo>
                  <a:lnTo>
                    <a:pt x="306609" y="33528"/>
                  </a:lnTo>
                  <a:lnTo>
                    <a:pt x="308133" y="35051"/>
                  </a:lnTo>
                  <a:lnTo>
                    <a:pt x="308133" y="36575"/>
                  </a:lnTo>
                  <a:lnTo>
                    <a:pt x="309657" y="38100"/>
                  </a:lnTo>
                  <a:lnTo>
                    <a:pt x="309657" y="39624"/>
                  </a:lnTo>
                  <a:lnTo>
                    <a:pt x="311181" y="41148"/>
                  </a:lnTo>
                  <a:lnTo>
                    <a:pt x="311181" y="45720"/>
                  </a:lnTo>
                  <a:close/>
                </a:path>
                <a:path w="530860" h="100964">
                  <a:moveTo>
                    <a:pt x="288321" y="45720"/>
                  </a:moveTo>
                  <a:lnTo>
                    <a:pt x="286797" y="45720"/>
                  </a:lnTo>
                  <a:lnTo>
                    <a:pt x="286797" y="42672"/>
                  </a:lnTo>
                  <a:lnTo>
                    <a:pt x="288321" y="41148"/>
                  </a:lnTo>
                  <a:lnTo>
                    <a:pt x="288321" y="39624"/>
                  </a:lnTo>
                  <a:lnTo>
                    <a:pt x="289845" y="38100"/>
                  </a:lnTo>
                  <a:lnTo>
                    <a:pt x="289845" y="36575"/>
                  </a:lnTo>
                  <a:lnTo>
                    <a:pt x="291369" y="35051"/>
                  </a:lnTo>
                  <a:lnTo>
                    <a:pt x="294417" y="35051"/>
                  </a:lnTo>
                  <a:lnTo>
                    <a:pt x="289845" y="39624"/>
                  </a:lnTo>
                  <a:lnTo>
                    <a:pt x="289845" y="42672"/>
                  </a:lnTo>
                  <a:lnTo>
                    <a:pt x="288321" y="44196"/>
                  </a:lnTo>
                  <a:lnTo>
                    <a:pt x="288321" y="45720"/>
                  </a:lnTo>
                  <a:close/>
                </a:path>
                <a:path w="530860" h="100964">
                  <a:moveTo>
                    <a:pt x="309657" y="45720"/>
                  </a:moveTo>
                  <a:lnTo>
                    <a:pt x="308133" y="45720"/>
                  </a:lnTo>
                  <a:lnTo>
                    <a:pt x="308133" y="42672"/>
                  </a:lnTo>
                  <a:lnTo>
                    <a:pt x="306609" y="41148"/>
                  </a:lnTo>
                  <a:lnTo>
                    <a:pt x="306609" y="39624"/>
                  </a:lnTo>
                  <a:lnTo>
                    <a:pt x="302037" y="35051"/>
                  </a:lnTo>
                  <a:lnTo>
                    <a:pt x="305085" y="35051"/>
                  </a:lnTo>
                  <a:lnTo>
                    <a:pt x="306609" y="36575"/>
                  </a:lnTo>
                  <a:lnTo>
                    <a:pt x="306609" y="38100"/>
                  </a:lnTo>
                  <a:lnTo>
                    <a:pt x="308133" y="39624"/>
                  </a:lnTo>
                  <a:lnTo>
                    <a:pt x="308133" y="41148"/>
                  </a:lnTo>
                  <a:lnTo>
                    <a:pt x="309657" y="42672"/>
                  </a:lnTo>
                  <a:lnTo>
                    <a:pt x="309657" y="45720"/>
                  </a:lnTo>
                  <a:close/>
                </a:path>
                <a:path w="530860" h="100964">
                  <a:moveTo>
                    <a:pt x="308133" y="45720"/>
                  </a:moveTo>
                  <a:lnTo>
                    <a:pt x="288321" y="45720"/>
                  </a:lnTo>
                  <a:lnTo>
                    <a:pt x="288321" y="44196"/>
                  </a:lnTo>
                  <a:lnTo>
                    <a:pt x="308133" y="44196"/>
                  </a:lnTo>
                  <a:lnTo>
                    <a:pt x="308133" y="45720"/>
                  </a:lnTo>
                  <a:close/>
                </a:path>
                <a:path w="530860" h="100964">
                  <a:moveTo>
                    <a:pt x="295941" y="68675"/>
                  </a:moveTo>
                  <a:lnTo>
                    <a:pt x="291369" y="68675"/>
                  </a:lnTo>
                  <a:lnTo>
                    <a:pt x="288321" y="65627"/>
                  </a:lnTo>
                  <a:lnTo>
                    <a:pt x="288321" y="64103"/>
                  </a:lnTo>
                  <a:lnTo>
                    <a:pt x="286797" y="62579"/>
                  </a:lnTo>
                  <a:lnTo>
                    <a:pt x="285273" y="60959"/>
                  </a:lnTo>
                  <a:lnTo>
                    <a:pt x="285273" y="53340"/>
                  </a:lnTo>
                  <a:lnTo>
                    <a:pt x="318801" y="53340"/>
                  </a:lnTo>
                  <a:lnTo>
                    <a:pt x="318801" y="54864"/>
                  </a:lnTo>
                  <a:lnTo>
                    <a:pt x="286797" y="54864"/>
                  </a:lnTo>
                  <a:lnTo>
                    <a:pt x="286797" y="57912"/>
                  </a:lnTo>
                  <a:lnTo>
                    <a:pt x="288321" y="59436"/>
                  </a:lnTo>
                  <a:lnTo>
                    <a:pt x="288321" y="60959"/>
                  </a:lnTo>
                  <a:lnTo>
                    <a:pt x="289845" y="62579"/>
                  </a:lnTo>
                  <a:lnTo>
                    <a:pt x="289845" y="64103"/>
                  </a:lnTo>
                  <a:lnTo>
                    <a:pt x="292893" y="67151"/>
                  </a:lnTo>
                  <a:lnTo>
                    <a:pt x="294417" y="67151"/>
                  </a:lnTo>
                  <a:lnTo>
                    <a:pt x="295941" y="68675"/>
                  </a:lnTo>
                  <a:close/>
                </a:path>
                <a:path w="530860" h="100964">
                  <a:moveTo>
                    <a:pt x="297465" y="67151"/>
                  </a:moveTo>
                  <a:lnTo>
                    <a:pt x="292893" y="67151"/>
                  </a:lnTo>
                  <a:lnTo>
                    <a:pt x="289845" y="64103"/>
                  </a:lnTo>
                  <a:lnTo>
                    <a:pt x="289845" y="62579"/>
                  </a:lnTo>
                  <a:lnTo>
                    <a:pt x="288321" y="60959"/>
                  </a:lnTo>
                  <a:lnTo>
                    <a:pt x="288321" y="59436"/>
                  </a:lnTo>
                  <a:lnTo>
                    <a:pt x="286797" y="57912"/>
                  </a:lnTo>
                  <a:lnTo>
                    <a:pt x="286797" y="54864"/>
                  </a:lnTo>
                  <a:lnTo>
                    <a:pt x="288321" y="54864"/>
                  </a:lnTo>
                  <a:lnTo>
                    <a:pt x="288321" y="57912"/>
                  </a:lnTo>
                  <a:lnTo>
                    <a:pt x="289845" y="59436"/>
                  </a:lnTo>
                  <a:lnTo>
                    <a:pt x="289845" y="60959"/>
                  </a:lnTo>
                  <a:lnTo>
                    <a:pt x="291369" y="62579"/>
                  </a:lnTo>
                  <a:lnTo>
                    <a:pt x="294417" y="65627"/>
                  </a:lnTo>
                  <a:lnTo>
                    <a:pt x="295941" y="65627"/>
                  </a:lnTo>
                  <a:lnTo>
                    <a:pt x="297465" y="67151"/>
                  </a:lnTo>
                  <a:close/>
                </a:path>
                <a:path w="530860" h="100964">
                  <a:moveTo>
                    <a:pt x="318632" y="68844"/>
                  </a:moveTo>
                  <a:lnTo>
                    <a:pt x="312705" y="64103"/>
                  </a:lnTo>
                  <a:lnTo>
                    <a:pt x="309657" y="64103"/>
                  </a:lnTo>
                  <a:lnTo>
                    <a:pt x="309657" y="62579"/>
                  </a:lnTo>
                  <a:lnTo>
                    <a:pt x="311181" y="62579"/>
                  </a:lnTo>
                  <a:lnTo>
                    <a:pt x="312705" y="60959"/>
                  </a:lnTo>
                  <a:lnTo>
                    <a:pt x="320341" y="68675"/>
                  </a:lnTo>
                  <a:lnTo>
                    <a:pt x="318801" y="68675"/>
                  </a:lnTo>
                  <a:lnTo>
                    <a:pt x="318632" y="68844"/>
                  </a:lnTo>
                  <a:close/>
                </a:path>
                <a:path w="530860" h="100964">
                  <a:moveTo>
                    <a:pt x="311181" y="65627"/>
                  </a:moveTo>
                  <a:lnTo>
                    <a:pt x="306609" y="65627"/>
                  </a:lnTo>
                  <a:lnTo>
                    <a:pt x="308133" y="64103"/>
                  </a:lnTo>
                  <a:lnTo>
                    <a:pt x="311181" y="64103"/>
                  </a:lnTo>
                  <a:lnTo>
                    <a:pt x="311181" y="65627"/>
                  </a:lnTo>
                  <a:close/>
                </a:path>
                <a:path w="530860" h="100964">
                  <a:moveTo>
                    <a:pt x="311181" y="67151"/>
                  </a:moveTo>
                  <a:lnTo>
                    <a:pt x="308133" y="67151"/>
                  </a:lnTo>
                  <a:lnTo>
                    <a:pt x="309657" y="65627"/>
                  </a:lnTo>
                  <a:lnTo>
                    <a:pt x="311181" y="65627"/>
                  </a:lnTo>
                  <a:lnTo>
                    <a:pt x="311181" y="64103"/>
                  </a:lnTo>
                  <a:lnTo>
                    <a:pt x="312705" y="65627"/>
                  </a:lnTo>
                  <a:lnTo>
                    <a:pt x="311181" y="67151"/>
                  </a:lnTo>
                  <a:close/>
                </a:path>
                <a:path w="530860" h="100964">
                  <a:moveTo>
                    <a:pt x="314229" y="65627"/>
                  </a:moveTo>
                  <a:lnTo>
                    <a:pt x="312705" y="65627"/>
                  </a:lnTo>
                  <a:lnTo>
                    <a:pt x="311181" y="64103"/>
                  </a:lnTo>
                  <a:lnTo>
                    <a:pt x="312705" y="64103"/>
                  </a:lnTo>
                  <a:lnTo>
                    <a:pt x="314229" y="65627"/>
                  </a:lnTo>
                  <a:close/>
                </a:path>
                <a:path w="530860" h="100964">
                  <a:moveTo>
                    <a:pt x="317277" y="70199"/>
                  </a:moveTo>
                  <a:lnTo>
                    <a:pt x="312705" y="65627"/>
                  </a:lnTo>
                  <a:lnTo>
                    <a:pt x="314229" y="65627"/>
                  </a:lnTo>
                  <a:lnTo>
                    <a:pt x="312705" y="64103"/>
                  </a:lnTo>
                  <a:lnTo>
                    <a:pt x="318632" y="68844"/>
                  </a:lnTo>
                  <a:lnTo>
                    <a:pt x="317277" y="70199"/>
                  </a:lnTo>
                  <a:close/>
                </a:path>
                <a:path w="530860" h="100964">
                  <a:moveTo>
                    <a:pt x="308133" y="67151"/>
                  </a:moveTo>
                  <a:lnTo>
                    <a:pt x="302037" y="67151"/>
                  </a:lnTo>
                  <a:lnTo>
                    <a:pt x="303561" y="65627"/>
                  </a:lnTo>
                  <a:lnTo>
                    <a:pt x="309657" y="65627"/>
                  </a:lnTo>
                  <a:lnTo>
                    <a:pt x="308133" y="67151"/>
                  </a:lnTo>
                  <a:close/>
                </a:path>
                <a:path w="530860" h="100964">
                  <a:moveTo>
                    <a:pt x="312705" y="65627"/>
                  </a:moveTo>
                  <a:close/>
                </a:path>
                <a:path w="530860" h="100964">
                  <a:moveTo>
                    <a:pt x="317277" y="70199"/>
                  </a:moveTo>
                  <a:lnTo>
                    <a:pt x="305085" y="70199"/>
                  </a:lnTo>
                  <a:lnTo>
                    <a:pt x="306609" y="68675"/>
                  </a:lnTo>
                  <a:lnTo>
                    <a:pt x="309657" y="68675"/>
                  </a:lnTo>
                  <a:lnTo>
                    <a:pt x="309657" y="67151"/>
                  </a:lnTo>
                  <a:lnTo>
                    <a:pt x="311181" y="67151"/>
                  </a:lnTo>
                  <a:lnTo>
                    <a:pt x="312705" y="65627"/>
                  </a:lnTo>
                  <a:lnTo>
                    <a:pt x="317277" y="70199"/>
                  </a:lnTo>
                  <a:close/>
                </a:path>
                <a:path w="530860" h="100964">
                  <a:moveTo>
                    <a:pt x="305085" y="68675"/>
                  </a:moveTo>
                  <a:lnTo>
                    <a:pt x="295941" y="68675"/>
                  </a:lnTo>
                  <a:lnTo>
                    <a:pt x="294417" y="67151"/>
                  </a:lnTo>
                  <a:lnTo>
                    <a:pt x="306609" y="67151"/>
                  </a:lnTo>
                  <a:lnTo>
                    <a:pt x="305085" y="68675"/>
                  </a:lnTo>
                  <a:close/>
                </a:path>
                <a:path w="530860" h="100964">
                  <a:moveTo>
                    <a:pt x="309657" y="68675"/>
                  </a:moveTo>
                  <a:lnTo>
                    <a:pt x="305085" y="68675"/>
                  </a:lnTo>
                  <a:lnTo>
                    <a:pt x="306609" y="67151"/>
                  </a:lnTo>
                  <a:lnTo>
                    <a:pt x="309657" y="67151"/>
                  </a:lnTo>
                  <a:lnTo>
                    <a:pt x="309657" y="68675"/>
                  </a:lnTo>
                  <a:close/>
                </a:path>
                <a:path w="530860" h="100964">
                  <a:moveTo>
                    <a:pt x="305085" y="70199"/>
                  </a:moveTo>
                  <a:lnTo>
                    <a:pt x="294417" y="70199"/>
                  </a:lnTo>
                  <a:lnTo>
                    <a:pt x="292893" y="68675"/>
                  </a:lnTo>
                  <a:lnTo>
                    <a:pt x="306609" y="68675"/>
                  </a:lnTo>
                  <a:lnTo>
                    <a:pt x="305085" y="70199"/>
                  </a:lnTo>
                  <a:close/>
                </a:path>
                <a:path w="530860" h="100964">
                  <a:moveTo>
                    <a:pt x="320325" y="70199"/>
                  </a:moveTo>
                  <a:lnTo>
                    <a:pt x="318632" y="68844"/>
                  </a:lnTo>
                  <a:lnTo>
                    <a:pt x="318801" y="68675"/>
                  </a:lnTo>
                  <a:lnTo>
                    <a:pt x="320325" y="70199"/>
                  </a:lnTo>
                  <a:close/>
                </a:path>
                <a:path w="530860" h="100964">
                  <a:moveTo>
                    <a:pt x="315753" y="76295"/>
                  </a:moveTo>
                  <a:lnTo>
                    <a:pt x="311181" y="76295"/>
                  </a:lnTo>
                  <a:lnTo>
                    <a:pt x="312705" y="74771"/>
                  </a:lnTo>
                  <a:lnTo>
                    <a:pt x="314229" y="74771"/>
                  </a:lnTo>
                  <a:lnTo>
                    <a:pt x="317277" y="71723"/>
                  </a:lnTo>
                  <a:lnTo>
                    <a:pt x="318801" y="71723"/>
                  </a:lnTo>
                  <a:lnTo>
                    <a:pt x="320325" y="70199"/>
                  </a:lnTo>
                  <a:lnTo>
                    <a:pt x="318801" y="68675"/>
                  </a:lnTo>
                  <a:lnTo>
                    <a:pt x="320341" y="68675"/>
                  </a:lnTo>
                  <a:lnTo>
                    <a:pt x="321849" y="70199"/>
                  </a:lnTo>
                  <a:lnTo>
                    <a:pt x="315753" y="76295"/>
                  </a:lnTo>
                  <a:close/>
                </a:path>
                <a:path w="530860" h="100964">
                  <a:moveTo>
                    <a:pt x="318801" y="71723"/>
                  </a:moveTo>
                  <a:lnTo>
                    <a:pt x="317277" y="70199"/>
                  </a:lnTo>
                  <a:lnTo>
                    <a:pt x="318632" y="68844"/>
                  </a:lnTo>
                  <a:lnTo>
                    <a:pt x="320325" y="70199"/>
                  </a:lnTo>
                  <a:lnTo>
                    <a:pt x="318801" y="71723"/>
                  </a:lnTo>
                  <a:close/>
                </a:path>
                <a:path w="530860" h="100964">
                  <a:moveTo>
                    <a:pt x="314229" y="74771"/>
                  </a:moveTo>
                  <a:lnTo>
                    <a:pt x="309657" y="74771"/>
                  </a:lnTo>
                  <a:lnTo>
                    <a:pt x="311181" y="73247"/>
                  </a:lnTo>
                  <a:lnTo>
                    <a:pt x="312705" y="73247"/>
                  </a:lnTo>
                  <a:lnTo>
                    <a:pt x="315753" y="70199"/>
                  </a:lnTo>
                  <a:lnTo>
                    <a:pt x="317277" y="70199"/>
                  </a:lnTo>
                  <a:lnTo>
                    <a:pt x="318801" y="71723"/>
                  </a:lnTo>
                  <a:lnTo>
                    <a:pt x="317277" y="71723"/>
                  </a:lnTo>
                  <a:lnTo>
                    <a:pt x="314229" y="74771"/>
                  </a:lnTo>
                  <a:close/>
                </a:path>
                <a:path w="530860" h="100964">
                  <a:moveTo>
                    <a:pt x="311181" y="76295"/>
                  </a:moveTo>
                  <a:lnTo>
                    <a:pt x="305085" y="76295"/>
                  </a:lnTo>
                  <a:lnTo>
                    <a:pt x="306609" y="74771"/>
                  </a:lnTo>
                  <a:lnTo>
                    <a:pt x="312705" y="74771"/>
                  </a:lnTo>
                  <a:lnTo>
                    <a:pt x="311181" y="76295"/>
                  </a:lnTo>
                  <a:close/>
                </a:path>
                <a:path w="530860" h="100964">
                  <a:moveTo>
                    <a:pt x="311181" y="77819"/>
                  </a:moveTo>
                  <a:lnTo>
                    <a:pt x="308133" y="77819"/>
                  </a:lnTo>
                  <a:lnTo>
                    <a:pt x="309657" y="76295"/>
                  </a:lnTo>
                  <a:lnTo>
                    <a:pt x="312705" y="76295"/>
                  </a:lnTo>
                  <a:lnTo>
                    <a:pt x="311181" y="77819"/>
                  </a:lnTo>
                  <a:close/>
                </a:path>
                <a:path w="530860" h="100964">
                  <a:moveTo>
                    <a:pt x="347853" y="100679"/>
                  </a:moveTo>
                  <a:lnTo>
                    <a:pt x="334041" y="100679"/>
                  </a:lnTo>
                  <a:lnTo>
                    <a:pt x="334041" y="21336"/>
                  </a:lnTo>
                  <a:lnTo>
                    <a:pt x="347853" y="21336"/>
                  </a:lnTo>
                  <a:lnTo>
                    <a:pt x="347853" y="24383"/>
                  </a:lnTo>
                  <a:lnTo>
                    <a:pt x="335565" y="24383"/>
                  </a:lnTo>
                  <a:lnTo>
                    <a:pt x="335565" y="99155"/>
                  </a:lnTo>
                  <a:lnTo>
                    <a:pt x="347853" y="99155"/>
                  </a:lnTo>
                  <a:lnTo>
                    <a:pt x="347853" y="100679"/>
                  </a:lnTo>
                  <a:close/>
                </a:path>
                <a:path w="530860" h="100964">
                  <a:moveTo>
                    <a:pt x="367665" y="77819"/>
                  </a:moveTo>
                  <a:lnTo>
                    <a:pt x="364616" y="77819"/>
                  </a:lnTo>
                  <a:lnTo>
                    <a:pt x="366141" y="76295"/>
                  </a:lnTo>
                  <a:lnTo>
                    <a:pt x="369189" y="74771"/>
                  </a:lnTo>
                  <a:lnTo>
                    <a:pt x="373761" y="70199"/>
                  </a:lnTo>
                  <a:lnTo>
                    <a:pt x="375284" y="67151"/>
                  </a:lnTo>
                  <a:lnTo>
                    <a:pt x="376808" y="65627"/>
                  </a:lnTo>
                  <a:lnTo>
                    <a:pt x="376808" y="62579"/>
                  </a:lnTo>
                  <a:lnTo>
                    <a:pt x="378333" y="60959"/>
                  </a:lnTo>
                  <a:lnTo>
                    <a:pt x="378333" y="39624"/>
                  </a:lnTo>
                  <a:lnTo>
                    <a:pt x="376808" y="38100"/>
                  </a:lnTo>
                  <a:lnTo>
                    <a:pt x="376808" y="35051"/>
                  </a:lnTo>
                  <a:lnTo>
                    <a:pt x="375284" y="33528"/>
                  </a:lnTo>
                  <a:lnTo>
                    <a:pt x="375284" y="30480"/>
                  </a:lnTo>
                  <a:lnTo>
                    <a:pt x="372237" y="28956"/>
                  </a:lnTo>
                  <a:lnTo>
                    <a:pt x="367665" y="24383"/>
                  </a:lnTo>
                  <a:lnTo>
                    <a:pt x="364616" y="24383"/>
                  </a:lnTo>
                  <a:lnTo>
                    <a:pt x="361569" y="22859"/>
                  </a:lnTo>
                  <a:lnTo>
                    <a:pt x="353949" y="22859"/>
                  </a:lnTo>
                  <a:lnTo>
                    <a:pt x="355473" y="21336"/>
                  </a:lnTo>
                  <a:lnTo>
                    <a:pt x="364616" y="21336"/>
                  </a:lnTo>
                  <a:lnTo>
                    <a:pt x="370713" y="24383"/>
                  </a:lnTo>
                  <a:lnTo>
                    <a:pt x="376808" y="30480"/>
                  </a:lnTo>
                  <a:lnTo>
                    <a:pt x="376808" y="32004"/>
                  </a:lnTo>
                  <a:lnTo>
                    <a:pt x="379857" y="38100"/>
                  </a:lnTo>
                  <a:lnTo>
                    <a:pt x="379857" y="64103"/>
                  </a:lnTo>
                  <a:lnTo>
                    <a:pt x="378333" y="65627"/>
                  </a:lnTo>
                  <a:lnTo>
                    <a:pt x="375284" y="71723"/>
                  </a:lnTo>
                  <a:lnTo>
                    <a:pt x="372236" y="74771"/>
                  </a:lnTo>
                  <a:lnTo>
                    <a:pt x="369189" y="76295"/>
                  </a:lnTo>
                  <a:lnTo>
                    <a:pt x="367665" y="77819"/>
                  </a:lnTo>
                  <a:close/>
                </a:path>
                <a:path w="530860" h="100964">
                  <a:moveTo>
                    <a:pt x="353949" y="24383"/>
                  </a:moveTo>
                  <a:lnTo>
                    <a:pt x="349376" y="24383"/>
                  </a:lnTo>
                  <a:lnTo>
                    <a:pt x="349376" y="22859"/>
                  </a:lnTo>
                  <a:lnTo>
                    <a:pt x="355473" y="22859"/>
                  </a:lnTo>
                  <a:lnTo>
                    <a:pt x="353949" y="24383"/>
                  </a:lnTo>
                  <a:close/>
                </a:path>
                <a:path w="530860" h="100964">
                  <a:moveTo>
                    <a:pt x="364616" y="24383"/>
                  </a:moveTo>
                  <a:lnTo>
                    <a:pt x="353949" y="24383"/>
                  </a:lnTo>
                  <a:lnTo>
                    <a:pt x="355473" y="22859"/>
                  </a:lnTo>
                  <a:lnTo>
                    <a:pt x="361569" y="22859"/>
                  </a:lnTo>
                  <a:lnTo>
                    <a:pt x="364616" y="24383"/>
                  </a:lnTo>
                  <a:close/>
                </a:path>
                <a:path w="530860" h="100964">
                  <a:moveTo>
                    <a:pt x="337089" y="99155"/>
                  </a:moveTo>
                  <a:lnTo>
                    <a:pt x="335565" y="99155"/>
                  </a:lnTo>
                  <a:lnTo>
                    <a:pt x="335565" y="24383"/>
                  </a:lnTo>
                  <a:lnTo>
                    <a:pt x="337089" y="24383"/>
                  </a:lnTo>
                  <a:lnTo>
                    <a:pt x="337089" y="99155"/>
                  </a:lnTo>
                  <a:close/>
                </a:path>
                <a:path w="530860" h="100964">
                  <a:moveTo>
                    <a:pt x="343185" y="99155"/>
                  </a:moveTo>
                  <a:lnTo>
                    <a:pt x="337089" y="99155"/>
                  </a:lnTo>
                  <a:lnTo>
                    <a:pt x="337089" y="24383"/>
                  </a:lnTo>
                  <a:lnTo>
                    <a:pt x="343185" y="24383"/>
                  </a:lnTo>
                  <a:lnTo>
                    <a:pt x="343185" y="30480"/>
                  </a:lnTo>
                  <a:lnTo>
                    <a:pt x="355473" y="30480"/>
                  </a:lnTo>
                  <a:lnTo>
                    <a:pt x="352425" y="32004"/>
                  </a:lnTo>
                  <a:lnTo>
                    <a:pt x="350900" y="32004"/>
                  </a:lnTo>
                  <a:lnTo>
                    <a:pt x="347853" y="35051"/>
                  </a:lnTo>
                  <a:lnTo>
                    <a:pt x="346329" y="35051"/>
                  </a:lnTo>
                  <a:lnTo>
                    <a:pt x="344805" y="36575"/>
                  </a:lnTo>
                  <a:lnTo>
                    <a:pt x="344805" y="39624"/>
                  </a:lnTo>
                  <a:lnTo>
                    <a:pt x="343185" y="41148"/>
                  </a:lnTo>
                  <a:lnTo>
                    <a:pt x="343185" y="62579"/>
                  </a:lnTo>
                  <a:lnTo>
                    <a:pt x="344805" y="64103"/>
                  </a:lnTo>
                  <a:lnTo>
                    <a:pt x="347853" y="67151"/>
                  </a:lnTo>
                  <a:lnTo>
                    <a:pt x="349376" y="67151"/>
                  </a:lnTo>
                  <a:lnTo>
                    <a:pt x="350900" y="68675"/>
                  </a:lnTo>
                  <a:lnTo>
                    <a:pt x="352425" y="68675"/>
                  </a:lnTo>
                  <a:lnTo>
                    <a:pt x="353949" y="70199"/>
                  </a:lnTo>
                  <a:lnTo>
                    <a:pt x="370713" y="70199"/>
                  </a:lnTo>
                  <a:lnTo>
                    <a:pt x="369189" y="71723"/>
                  </a:lnTo>
                  <a:lnTo>
                    <a:pt x="343185" y="71723"/>
                  </a:lnTo>
                  <a:lnTo>
                    <a:pt x="343185" y="99155"/>
                  </a:lnTo>
                  <a:close/>
                </a:path>
                <a:path w="530860" h="100964">
                  <a:moveTo>
                    <a:pt x="346329" y="30480"/>
                  </a:moveTo>
                  <a:lnTo>
                    <a:pt x="343185" y="30480"/>
                  </a:lnTo>
                  <a:lnTo>
                    <a:pt x="343185" y="24383"/>
                  </a:lnTo>
                  <a:lnTo>
                    <a:pt x="344805" y="24383"/>
                  </a:lnTo>
                  <a:lnTo>
                    <a:pt x="344805" y="27432"/>
                  </a:lnTo>
                  <a:lnTo>
                    <a:pt x="349376" y="27432"/>
                  </a:lnTo>
                  <a:lnTo>
                    <a:pt x="346329" y="30480"/>
                  </a:lnTo>
                  <a:close/>
                </a:path>
                <a:path w="530860" h="100964">
                  <a:moveTo>
                    <a:pt x="346329" y="27432"/>
                  </a:moveTo>
                  <a:lnTo>
                    <a:pt x="344805" y="25908"/>
                  </a:lnTo>
                  <a:lnTo>
                    <a:pt x="344805" y="24383"/>
                  </a:lnTo>
                  <a:lnTo>
                    <a:pt x="347853" y="24383"/>
                  </a:lnTo>
                  <a:lnTo>
                    <a:pt x="346329" y="25908"/>
                  </a:lnTo>
                  <a:lnTo>
                    <a:pt x="346329" y="27432"/>
                  </a:lnTo>
                  <a:close/>
                </a:path>
                <a:path w="530860" h="100964">
                  <a:moveTo>
                    <a:pt x="347853" y="27432"/>
                  </a:moveTo>
                  <a:lnTo>
                    <a:pt x="346329" y="27432"/>
                  </a:lnTo>
                  <a:lnTo>
                    <a:pt x="346329" y="25908"/>
                  </a:lnTo>
                  <a:lnTo>
                    <a:pt x="347853" y="24383"/>
                  </a:lnTo>
                  <a:lnTo>
                    <a:pt x="347853" y="27432"/>
                  </a:lnTo>
                  <a:close/>
                </a:path>
                <a:path w="530860" h="100964">
                  <a:moveTo>
                    <a:pt x="350900" y="27432"/>
                  </a:moveTo>
                  <a:lnTo>
                    <a:pt x="347853" y="27432"/>
                  </a:lnTo>
                  <a:lnTo>
                    <a:pt x="347853" y="24383"/>
                  </a:lnTo>
                  <a:lnTo>
                    <a:pt x="350900" y="24383"/>
                  </a:lnTo>
                  <a:lnTo>
                    <a:pt x="349376" y="25908"/>
                  </a:lnTo>
                  <a:lnTo>
                    <a:pt x="350900" y="25908"/>
                  </a:lnTo>
                  <a:lnTo>
                    <a:pt x="350900" y="27432"/>
                  </a:lnTo>
                  <a:close/>
                </a:path>
                <a:path w="530860" h="100964">
                  <a:moveTo>
                    <a:pt x="355473" y="25908"/>
                  </a:moveTo>
                  <a:lnTo>
                    <a:pt x="349376" y="25908"/>
                  </a:lnTo>
                  <a:lnTo>
                    <a:pt x="350900" y="24383"/>
                  </a:lnTo>
                  <a:lnTo>
                    <a:pt x="356997" y="24383"/>
                  </a:lnTo>
                  <a:lnTo>
                    <a:pt x="355473" y="25908"/>
                  </a:lnTo>
                  <a:close/>
                </a:path>
                <a:path w="530860" h="100964">
                  <a:moveTo>
                    <a:pt x="364616" y="25908"/>
                  </a:moveTo>
                  <a:lnTo>
                    <a:pt x="355473" y="25908"/>
                  </a:lnTo>
                  <a:lnTo>
                    <a:pt x="356997" y="24383"/>
                  </a:lnTo>
                  <a:lnTo>
                    <a:pt x="361569" y="24383"/>
                  </a:lnTo>
                  <a:lnTo>
                    <a:pt x="364616" y="25908"/>
                  </a:lnTo>
                  <a:close/>
                </a:path>
                <a:path w="530860" h="100964">
                  <a:moveTo>
                    <a:pt x="364616" y="77819"/>
                  </a:moveTo>
                  <a:lnTo>
                    <a:pt x="353949" y="77819"/>
                  </a:lnTo>
                  <a:lnTo>
                    <a:pt x="352425" y="76295"/>
                  </a:lnTo>
                  <a:lnTo>
                    <a:pt x="363092" y="76295"/>
                  </a:lnTo>
                  <a:lnTo>
                    <a:pt x="366141" y="74771"/>
                  </a:lnTo>
                  <a:lnTo>
                    <a:pt x="373761" y="67151"/>
                  </a:lnTo>
                  <a:lnTo>
                    <a:pt x="375284" y="64103"/>
                  </a:lnTo>
                  <a:lnTo>
                    <a:pt x="375284" y="62579"/>
                  </a:lnTo>
                  <a:lnTo>
                    <a:pt x="376808" y="59436"/>
                  </a:lnTo>
                  <a:lnTo>
                    <a:pt x="376808" y="41148"/>
                  </a:lnTo>
                  <a:lnTo>
                    <a:pt x="375284" y="38100"/>
                  </a:lnTo>
                  <a:lnTo>
                    <a:pt x="375284" y="36575"/>
                  </a:lnTo>
                  <a:lnTo>
                    <a:pt x="373761" y="33528"/>
                  </a:lnTo>
                  <a:lnTo>
                    <a:pt x="373761" y="32004"/>
                  </a:lnTo>
                  <a:lnTo>
                    <a:pt x="370713" y="28956"/>
                  </a:lnTo>
                  <a:lnTo>
                    <a:pt x="367665" y="27432"/>
                  </a:lnTo>
                  <a:lnTo>
                    <a:pt x="366141" y="25908"/>
                  </a:lnTo>
                  <a:lnTo>
                    <a:pt x="364616" y="25908"/>
                  </a:lnTo>
                  <a:lnTo>
                    <a:pt x="361569" y="24383"/>
                  </a:lnTo>
                  <a:lnTo>
                    <a:pt x="367665" y="24383"/>
                  </a:lnTo>
                  <a:lnTo>
                    <a:pt x="372237" y="28956"/>
                  </a:lnTo>
                  <a:lnTo>
                    <a:pt x="375284" y="30480"/>
                  </a:lnTo>
                  <a:lnTo>
                    <a:pt x="375284" y="33528"/>
                  </a:lnTo>
                  <a:lnTo>
                    <a:pt x="376808" y="35051"/>
                  </a:lnTo>
                  <a:lnTo>
                    <a:pt x="376808" y="38100"/>
                  </a:lnTo>
                  <a:lnTo>
                    <a:pt x="378333" y="39624"/>
                  </a:lnTo>
                  <a:lnTo>
                    <a:pt x="378333" y="60959"/>
                  </a:lnTo>
                  <a:lnTo>
                    <a:pt x="376808" y="62579"/>
                  </a:lnTo>
                  <a:lnTo>
                    <a:pt x="376808" y="65627"/>
                  </a:lnTo>
                  <a:lnTo>
                    <a:pt x="375284" y="67151"/>
                  </a:lnTo>
                  <a:lnTo>
                    <a:pt x="373761" y="70199"/>
                  </a:lnTo>
                  <a:lnTo>
                    <a:pt x="369188" y="74771"/>
                  </a:lnTo>
                  <a:lnTo>
                    <a:pt x="366141" y="76295"/>
                  </a:lnTo>
                  <a:lnTo>
                    <a:pt x="364616" y="77819"/>
                  </a:lnTo>
                  <a:close/>
                </a:path>
                <a:path w="530860" h="100964">
                  <a:moveTo>
                    <a:pt x="346329" y="27432"/>
                  </a:moveTo>
                  <a:lnTo>
                    <a:pt x="344805" y="27432"/>
                  </a:lnTo>
                  <a:lnTo>
                    <a:pt x="344805" y="25908"/>
                  </a:lnTo>
                  <a:lnTo>
                    <a:pt x="346329" y="27432"/>
                  </a:lnTo>
                  <a:close/>
                </a:path>
                <a:path w="530860" h="100964">
                  <a:moveTo>
                    <a:pt x="370713" y="70199"/>
                  </a:moveTo>
                  <a:lnTo>
                    <a:pt x="361569" y="70199"/>
                  </a:lnTo>
                  <a:lnTo>
                    <a:pt x="363092" y="68675"/>
                  </a:lnTo>
                  <a:lnTo>
                    <a:pt x="364616" y="68675"/>
                  </a:lnTo>
                  <a:lnTo>
                    <a:pt x="367665" y="65627"/>
                  </a:lnTo>
                  <a:lnTo>
                    <a:pt x="367665" y="64103"/>
                  </a:lnTo>
                  <a:lnTo>
                    <a:pt x="369189" y="62579"/>
                  </a:lnTo>
                  <a:lnTo>
                    <a:pt x="369189" y="38100"/>
                  </a:lnTo>
                  <a:lnTo>
                    <a:pt x="367665" y="36575"/>
                  </a:lnTo>
                  <a:lnTo>
                    <a:pt x="367665" y="35051"/>
                  </a:lnTo>
                  <a:lnTo>
                    <a:pt x="366141" y="33528"/>
                  </a:lnTo>
                  <a:lnTo>
                    <a:pt x="364616" y="33528"/>
                  </a:lnTo>
                  <a:lnTo>
                    <a:pt x="363092" y="32004"/>
                  </a:lnTo>
                  <a:lnTo>
                    <a:pt x="361569" y="32004"/>
                  </a:lnTo>
                  <a:lnTo>
                    <a:pt x="360045" y="30480"/>
                  </a:lnTo>
                  <a:lnTo>
                    <a:pt x="346329" y="30480"/>
                  </a:lnTo>
                  <a:lnTo>
                    <a:pt x="349376" y="27432"/>
                  </a:lnTo>
                  <a:lnTo>
                    <a:pt x="350900" y="27432"/>
                  </a:lnTo>
                  <a:lnTo>
                    <a:pt x="350900" y="25908"/>
                  </a:lnTo>
                  <a:lnTo>
                    <a:pt x="366141" y="25908"/>
                  </a:lnTo>
                  <a:lnTo>
                    <a:pt x="367665" y="27432"/>
                  </a:lnTo>
                  <a:lnTo>
                    <a:pt x="370713" y="28956"/>
                  </a:lnTo>
                  <a:lnTo>
                    <a:pt x="373761" y="32004"/>
                  </a:lnTo>
                  <a:lnTo>
                    <a:pt x="373761" y="33528"/>
                  </a:lnTo>
                  <a:lnTo>
                    <a:pt x="375284" y="36575"/>
                  </a:lnTo>
                  <a:lnTo>
                    <a:pt x="375284" y="38100"/>
                  </a:lnTo>
                  <a:lnTo>
                    <a:pt x="376808" y="41148"/>
                  </a:lnTo>
                  <a:lnTo>
                    <a:pt x="376808" y="59436"/>
                  </a:lnTo>
                  <a:lnTo>
                    <a:pt x="375284" y="62579"/>
                  </a:lnTo>
                  <a:lnTo>
                    <a:pt x="375284" y="64103"/>
                  </a:lnTo>
                  <a:lnTo>
                    <a:pt x="373761" y="67151"/>
                  </a:lnTo>
                  <a:lnTo>
                    <a:pt x="370713" y="70199"/>
                  </a:lnTo>
                  <a:close/>
                </a:path>
                <a:path w="530860" h="100964">
                  <a:moveTo>
                    <a:pt x="361569" y="32004"/>
                  </a:moveTo>
                  <a:lnTo>
                    <a:pt x="352425" y="32004"/>
                  </a:lnTo>
                  <a:lnTo>
                    <a:pt x="355473" y="30480"/>
                  </a:lnTo>
                  <a:lnTo>
                    <a:pt x="360045" y="30480"/>
                  </a:lnTo>
                  <a:lnTo>
                    <a:pt x="361569" y="32004"/>
                  </a:lnTo>
                  <a:close/>
                </a:path>
                <a:path w="530860" h="100964">
                  <a:moveTo>
                    <a:pt x="350900" y="35051"/>
                  </a:moveTo>
                  <a:lnTo>
                    <a:pt x="347853" y="35051"/>
                  </a:lnTo>
                  <a:lnTo>
                    <a:pt x="350900" y="32004"/>
                  </a:lnTo>
                  <a:lnTo>
                    <a:pt x="355473" y="32004"/>
                  </a:lnTo>
                  <a:lnTo>
                    <a:pt x="353949" y="33528"/>
                  </a:lnTo>
                  <a:lnTo>
                    <a:pt x="352425" y="33528"/>
                  </a:lnTo>
                  <a:lnTo>
                    <a:pt x="350900" y="35051"/>
                  </a:lnTo>
                  <a:close/>
                </a:path>
                <a:path w="530860" h="100964">
                  <a:moveTo>
                    <a:pt x="361569" y="33528"/>
                  </a:moveTo>
                  <a:lnTo>
                    <a:pt x="353949" y="33528"/>
                  </a:lnTo>
                  <a:lnTo>
                    <a:pt x="355473" y="32004"/>
                  </a:lnTo>
                  <a:lnTo>
                    <a:pt x="360045" y="32004"/>
                  </a:lnTo>
                  <a:lnTo>
                    <a:pt x="361569" y="33528"/>
                  </a:lnTo>
                  <a:close/>
                </a:path>
                <a:path w="530860" h="100964">
                  <a:moveTo>
                    <a:pt x="364616" y="33528"/>
                  </a:moveTo>
                  <a:lnTo>
                    <a:pt x="361569" y="33528"/>
                  </a:lnTo>
                  <a:lnTo>
                    <a:pt x="360045" y="32004"/>
                  </a:lnTo>
                  <a:lnTo>
                    <a:pt x="363092" y="32004"/>
                  </a:lnTo>
                  <a:lnTo>
                    <a:pt x="364616" y="33528"/>
                  </a:lnTo>
                  <a:close/>
                </a:path>
                <a:path w="530860" h="100964">
                  <a:moveTo>
                    <a:pt x="363092" y="35051"/>
                  </a:moveTo>
                  <a:lnTo>
                    <a:pt x="350900" y="35051"/>
                  </a:lnTo>
                  <a:lnTo>
                    <a:pt x="352425" y="33528"/>
                  </a:lnTo>
                  <a:lnTo>
                    <a:pt x="363092" y="33528"/>
                  </a:lnTo>
                  <a:lnTo>
                    <a:pt x="363092" y="35051"/>
                  </a:lnTo>
                  <a:close/>
                </a:path>
                <a:path w="530860" h="100964">
                  <a:moveTo>
                    <a:pt x="364616" y="68675"/>
                  </a:moveTo>
                  <a:lnTo>
                    <a:pt x="361569" y="68675"/>
                  </a:lnTo>
                  <a:lnTo>
                    <a:pt x="367665" y="62579"/>
                  </a:lnTo>
                  <a:lnTo>
                    <a:pt x="367665" y="38100"/>
                  </a:lnTo>
                  <a:lnTo>
                    <a:pt x="366141" y="38100"/>
                  </a:lnTo>
                  <a:lnTo>
                    <a:pt x="366141" y="36575"/>
                  </a:lnTo>
                  <a:lnTo>
                    <a:pt x="364616" y="35051"/>
                  </a:lnTo>
                  <a:lnTo>
                    <a:pt x="363092" y="35051"/>
                  </a:lnTo>
                  <a:lnTo>
                    <a:pt x="363092" y="33528"/>
                  </a:lnTo>
                  <a:lnTo>
                    <a:pt x="366141" y="33528"/>
                  </a:lnTo>
                  <a:lnTo>
                    <a:pt x="367665" y="35051"/>
                  </a:lnTo>
                  <a:lnTo>
                    <a:pt x="367665" y="36575"/>
                  </a:lnTo>
                  <a:lnTo>
                    <a:pt x="369189" y="38100"/>
                  </a:lnTo>
                  <a:lnTo>
                    <a:pt x="369189" y="62579"/>
                  </a:lnTo>
                  <a:lnTo>
                    <a:pt x="367665" y="64103"/>
                  </a:lnTo>
                  <a:lnTo>
                    <a:pt x="367665" y="65627"/>
                  </a:lnTo>
                  <a:lnTo>
                    <a:pt x="364616" y="68675"/>
                  </a:lnTo>
                  <a:close/>
                </a:path>
                <a:path w="530860" h="100964">
                  <a:moveTo>
                    <a:pt x="350900" y="67151"/>
                  </a:moveTo>
                  <a:lnTo>
                    <a:pt x="347853" y="67151"/>
                  </a:lnTo>
                  <a:lnTo>
                    <a:pt x="344805" y="64103"/>
                  </a:lnTo>
                  <a:lnTo>
                    <a:pt x="343185" y="62579"/>
                  </a:lnTo>
                  <a:lnTo>
                    <a:pt x="343185" y="41148"/>
                  </a:lnTo>
                  <a:lnTo>
                    <a:pt x="344805" y="39624"/>
                  </a:lnTo>
                  <a:lnTo>
                    <a:pt x="344805" y="36575"/>
                  </a:lnTo>
                  <a:lnTo>
                    <a:pt x="346329" y="35051"/>
                  </a:lnTo>
                  <a:lnTo>
                    <a:pt x="349376" y="35051"/>
                  </a:lnTo>
                  <a:lnTo>
                    <a:pt x="347853" y="36575"/>
                  </a:lnTo>
                  <a:lnTo>
                    <a:pt x="347853" y="38100"/>
                  </a:lnTo>
                  <a:lnTo>
                    <a:pt x="346329" y="39624"/>
                  </a:lnTo>
                  <a:lnTo>
                    <a:pt x="346329" y="41148"/>
                  </a:lnTo>
                  <a:lnTo>
                    <a:pt x="344805" y="42672"/>
                  </a:lnTo>
                  <a:lnTo>
                    <a:pt x="344805" y="62579"/>
                  </a:lnTo>
                  <a:lnTo>
                    <a:pt x="346329" y="64103"/>
                  </a:lnTo>
                  <a:lnTo>
                    <a:pt x="347853" y="64103"/>
                  </a:lnTo>
                  <a:lnTo>
                    <a:pt x="350900" y="67151"/>
                  </a:lnTo>
                  <a:close/>
                </a:path>
                <a:path w="530860" h="100964">
                  <a:moveTo>
                    <a:pt x="344805" y="62579"/>
                  </a:moveTo>
                  <a:lnTo>
                    <a:pt x="344805" y="42672"/>
                  </a:lnTo>
                  <a:lnTo>
                    <a:pt x="346329" y="41148"/>
                  </a:lnTo>
                  <a:lnTo>
                    <a:pt x="346329" y="39624"/>
                  </a:lnTo>
                  <a:lnTo>
                    <a:pt x="347853" y="38100"/>
                  </a:lnTo>
                  <a:lnTo>
                    <a:pt x="347853" y="36575"/>
                  </a:lnTo>
                  <a:lnTo>
                    <a:pt x="349376" y="35051"/>
                  </a:lnTo>
                  <a:lnTo>
                    <a:pt x="352425" y="35051"/>
                  </a:lnTo>
                  <a:lnTo>
                    <a:pt x="349376" y="38100"/>
                  </a:lnTo>
                  <a:lnTo>
                    <a:pt x="349376" y="39624"/>
                  </a:lnTo>
                  <a:lnTo>
                    <a:pt x="347853" y="39624"/>
                  </a:lnTo>
                  <a:lnTo>
                    <a:pt x="347853" y="60959"/>
                  </a:lnTo>
                  <a:lnTo>
                    <a:pt x="346329" y="60959"/>
                  </a:lnTo>
                  <a:lnTo>
                    <a:pt x="344805" y="62579"/>
                  </a:lnTo>
                  <a:close/>
                </a:path>
                <a:path w="530860" h="100964">
                  <a:moveTo>
                    <a:pt x="361569" y="68675"/>
                  </a:moveTo>
                  <a:lnTo>
                    <a:pt x="353949" y="68675"/>
                  </a:lnTo>
                  <a:lnTo>
                    <a:pt x="352425" y="67151"/>
                  </a:lnTo>
                  <a:lnTo>
                    <a:pt x="358521" y="67151"/>
                  </a:lnTo>
                  <a:lnTo>
                    <a:pt x="360045" y="65627"/>
                  </a:lnTo>
                  <a:lnTo>
                    <a:pt x="363092" y="65627"/>
                  </a:lnTo>
                  <a:lnTo>
                    <a:pt x="363092" y="64103"/>
                  </a:lnTo>
                  <a:lnTo>
                    <a:pt x="364616" y="64103"/>
                  </a:lnTo>
                  <a:lnTo>
                    <a:pt x="364616" y="60959"/>
                  </a:lnTo>
                  <a:lnTo>
                    <a:pt x="366141" y="60959"/>
                  </a:lnTo>
                  <a:lnTo>
                    <a:pt x="366141" y="39624"/>
                  </a:lnTo>
                  <a:lnTo>
                    <a:pt x="364616" y="39624"/>
                  </a:lnTo>
                  <a:lnTo>
                    <a:pt x="364616" y="38100"/>
                  </a:lnTo>
                  <a:lnTo>
                    <a:pt x="361569" y="35051"/>
                  </a:lnTo>
                  <a:lnTo>
                    <a:pt x="364616" y="35051"/>
                  </a:lnTo>
                  <a:lnTo>
                    <a:pt x="366141" y="36575"/>
                  </a:lnTo>
                  <a:lnTo>
                    <a:pt x="366141" y="38100"/>
                  </a:lnTo>
                  <a:lnTo>
                    <a:pt x="367665" y="38100"/>
                  </a:lnTo>
                  <a:lnTo>
                    <a:pt x="367665" y="62579"/>
                  </a:lnTo>
                  <a:lnTo>
                    <a:pt x="361569" y="68675"/>
                  </a:lnTo>
                  <a:close/>
                </a:path>
                <a:path w="530860" h="100964">
                  <a:moveTo>
                    <a:pt x="349376" y="65627"/>
                  </a:moveTo>
                  <a:lnTo>
                    <a:pt x="347853" y="64103"/>
                  </a:lnTo>
                  <a:lnTo>
                    <a:pt x="346329" y="64103"/>
                  </a:lnTo>
                  <a:lnTo>
                    <a:pt x="344805" y="62579"/>
                  </a:lnTo>
                  <a:lnTo>
                    <a:pt x="346329" y="60959"/>
                  </a:lnTo>
                  <a:lnTo>
                    <a:pt x="347853" y="62579"/>
                  </a:lnTo>
                  <a:lnTo>
                    <a:pt x="349376" y="62579"/>
                  </a:lnTo>
                  <a:lnTo>
                    <a:pt x="349376" y="65627"/>
                  </a:lnTo>
                  <a:close/>
                </a:path>
                <a:path w="530860" h="100964">
                  <a:moveTo>
                    <a:pt x="347853" y="62579"/>
                  </a:moveTo>
                  <a:lnTo>
                    <a:pt x="346329" y="60959"/>
                  </a:lnTo>
                  <a:lnTo>
                    <a:pt x="347853" y="60959"/>
                  </a:lnTo>
                  <a:lnTo>
                    <a:pt x="347853" y="62579"/>
                  </a:lnTo>
                  <a:close/>
                </a:path>
                <a:path w="530860" h="100964">
                  <a:moveTo>
                    <a:pt x="355473" y="67151"/>
                  </a:moveTo>
                  <a:lnTo>
                    <a:pt x="350900" y="67151"/>
                  </a:lnTo>
                  <a:lnTo>
                    <a:pt x="349377" y="65627"/>
                  </a:lnTo>
                  <a:lnTo>
                    <a:pt x="349376" y="64103"/>
                  </a:lnTo>
                  <a:lnTo>
                    <a:pt x="350900" y="64103"/>
                  </a:lnTo>
                  <a:lnTo>
                    <a:pt x="352425" y="65627"/>
                  </a:lnTo>
                  <a:lnTo>
                    <a:pt x="353949" y="65627"/>
                  </a:lnTo>
                  <a:lnTo>
                    <a:pt x="355473" y="67151"/>
                  </a:lnTo>
                  <a:close/>
                </a:path>
                <a:path w="530860" h="100964">
                  <a:moveTo>
                    <a:pt x="353949" y="68675"/>
                  </a:moveTo>
                  <a:lnTo>
                    <a:pt x="350900" y="68675"/>
                  </a:lnTo>
                  <a:lnTo>
                    <a:pt x="349376" y="67151"/>
                  </a:lnTo>
                  <a:lnTo>
                    <a:pt x="352425" y="67151"/>
                  </a:lnTo>
                  <a:lnTo>
                    <a:pt x="353949" y="68675"/>
                  </a:lnTo>
                  <a:close/>
                </a:path>
                <a:path w="530860" h="100964">
                  <a:moveTo>
                    <a:pt x="361569" y="70199"/>
                  </a:moveTo>
                  <a:lnTo>
                    <a:pt x="353949" y="70199"/>
                  </a:lnTo>
                  <a:lnTo>
                    <a:pt x="352425" y="68675"/>
                  </a:lnTo>
                  <a:lnTo>
                    <a:pt x="363092" y="68675"/>
                  </a:lnTo>
                  <a:lnTo>
                    <a:pt x="361569" y="70199"/>
                  </a:lnTo>
                  <a:close/>
                </a:path>
                <a:path w="530860" h="100964">
                  <a:moveTo>
                    <a:pt x="344805" y="99155"/>
                  </a:moveTo>
                  <a:lnTo>
                    <a:pt x="343185" y="99155"/>
                  </a:lnTo>
                  <a:lnTo>
                    <a:pt x="343185" y="71723"/>
                  </a:lnTo>
                  <a:lnTo>
                    <a:pt x="347853" y="71723"/>
                  </a:lnTo>
                  <a:lnTo>
                    <a:pt x="347853" y="73247"/>
                  </a:lnTo>
                  <a:lnTo>
                    <a:pt x="344805" y="73247"/>
                  </a:lnTo>
                  <a:lnTo>
                    <a:pt x="344805" y="99155"/>
                  </a:lnTo>
                  <a:close/>
                </a:path>
                <a:path w="530860" h="100964">
                  <a:moveTo>
                    <a:pt x="353949" y="76295"/>
                  </a:moveTo>
                  <a:lnTo>
                    <a:pt x="349376" y="76295"/>
                  </a:lnTo>
                  <a:lnTo>
                    <a:pt x="347853" y="74771"/>
                  </a:lnTo>
                  <a:lnTo>
                    <a:pt x="347853" y="71723"/>
                  </a:lnTo>
                  <a:lnTo>
                    <a:pt x="369189" y="71723"/>
                  </a:lnTo>
                  <a:lnTo>
                    <a:pt x="367665" y="73247"/>
                  </a:lnTo>
                  <a:lnTo>
                    <a:pt x="349376" y="73247"/>
                  </a:lnTo>
                  <a:lnTo>
                    <a:pt x="350900" y="74771"/>
                  </a:lnTo>
                  <a:lnTo>
                    <a:pt x="352425" y="74771"/>
                  </a:lnTo>
                  <a:lnTo>
                    <a:pt x="353949" y="76295"/>
                  </a:lnTo>
                  <a:close/>
                </a:path>
                <a:path w="530860" h="100964">
                  <a:moveTo>
                    <a:pt x="344805" y="74771"/>
                  </a:moveTo>
                  <a:lnTo>
                    <a:pt x="344805" y="73247"/>
                  </a:lnTo>
                  <a:lnTo>
                    <a:pt x="346329" y="73247"/>
                  </a:lnTo>
                  <a:lnTo>
                    <a:pt x="344805" y="74771"/>
                  </a:lnTo>
                  <a:close/>
                </a:path>
                <a:path w="530860" h="100964">
                  <a:moveTo>
                    <a:pt x="347853" y="76295"/>
                  </a:moveTo>
                  <a:lnTo>
                    <a:pt x="346329" y="76295"/>
                  </a:lnTo>
                  <a:lnTo>
                    <a:pt x="344805" y="74771"/>
                  </a:lnTo>
                  <a:lnTo>
                    <a:pt x="346329" y="73247"/>
                  </a:lnTo>
                  <a:lnTo>
                    <a:pt x="346329" y="74771"/>
                  </a:lnTo>
                  <a:lnTo>
                    <a:pt x="347853" y="74771"/>
                  </a:lnTo>
                  <a:lnTo>
                    <a:pt x="347853" y="76295"/>
                  </a:lnTo>
                  <a:close/>
                </a:path>
                <a:path w="530860" h="100964">
                  <a:moveTo>
                    <a:pt x="347853" y="74771"/>
                  </a:moveTo>
                  <a:lnTo>
                    <a:pt x="346329" y="74771"/>
                  </a:lnTo>
                  <a:lnTo>
                    <a:pt x="346329" y="73247"/>
                  </a:lnTo>
                  <a:lnTo>
                    <a:pt x="347853" y="74771"/>
                  </a:lnTo>
                  <a:close/>
                </a:path>
                <a:path w="530860" h="100964">
                  <a:moveTo>
                    <a:pt x="347853" y="74771"/>
                  </a:moveTo>
                  <a:lnTo>
                    <a:pt x="346329" y="73247"/>
                  </a:lnTo>
                  <a:lnTo>
                    <a:pt x="347853" y="73247"/>
                  </a:lnTo>
                  <a:lnTo>
                    <a:pt x="347853" y="74771"/>
                  </a:lnTo>
                  <a:close/>
                </a:path>
                <a:path w="530860" h="100964">
                  <a:moveTo>
                    <a:pt x="363092" y="76295"/>
                  </a:moveTo>
                  <a:lnTo>
                    <a:pt x="353949" y="76295"/>
                  </a:lnTo>
                  <a:lnTo>
                    <a:pt x="352425" y="74771"/>
                  </a:lnTo>
                  <a:lnTo>
                    <a:pt x="350900" y="74771"/>
                  </a:lnTo>
                  <a:lnTo>
                    <a:pt x="349376" y="73247"/>
                  </a:lnTo>
                  <a:lnTo>
                    <a:pt x="367665" y="73247"/>
                  </a:lnTo>
                  <a:lnTo>
                    <a:pt x="366140" y="74771"/>
                  </a:lnTo>
                  <a:lnTo>
                    <a:pt x="363092" y="76295"/>
                  </a:lnTo>
                  <a:close/>
                </a:path>
                <a:path w="530860" h="100964">
                  <a:moveTo>
                    <a:pt x="347853" y="99155"/>
                  </a:moveTo>
                  <a:lnTo>
                    <a:pt x="344805" y="99155"/>
                  </a:lnTo>
                  <a:lnTo>
                    <a:pt x="344805" y="74771"/>
                  </a:lnTo>
                  <a:lnTo>
                    <a:pt x="346329" y="76295"/>
                  </a:lnTo>
                  <a:lnTo>
                    <a:pt x="347853" y="76295"/>
                  </a:lnTo>
                  <a:lnTo>
                    <a:pt x="347853" y="99155"/>
                  </a:lnTo>
                  <a:close/>
                </a:path>
                <a:path w="530860" h="100964">
                  <a:moveTo>
                    <a:pt x="364616" y="79343"/>
                  </a:moveTo>
                  <a:lnTo>
                    <a:pt x="350900" y="79343"/>
                  </a:lnTo>
                  <a:lnTo>
                    <a:pt x="347853" y="76295"/>
                  </a:lnTo>
                  <a:lnTo>
                    <a:pt x="347853" y="74771"/>
                  </a:lnTo>
                  <a:lnTo>
                    <a:pt x="349376" y="76295"/>
                  </a:lnTo>
                  <a:lnTo>
                    <a:pt x="352425" y="76295"/>
                  </a:lnTo>
                  <a:lnTo>
                    <a:pt x="353949" y="77819"/>
                  </a:lnTo>
                  <a:lnTo>
                    <a:pt x="367665" y="77819"/>
                  </a:lnTo>
                  <a:lnTo>
                    <a:pt x="364616" y="79343"/>
                  </a:lnTo>
                  <a:close/>
                </a:path>
                <a:path w="530860" h="100964">
                  <a:moveTo>
                    <a:pt x="407289" y="77819"/>
                  </a:moveTo>
                  <a:lnTo>
                    <a:pt x="402716" y="77819"/>
                  </a:lnTo>
                  <a:lnTo>
                    <a:pt x="399669" y="76295"/>
                  </a:lnTo>
                  <a:lnTo>
                    <a:pt x="395097" y="71723"/>
                  </a:lnTo>
                  <a:lnTo>
                    <a:pt x="393573" y="68675"/>
                  </a:lnTo>
                  <a:lnTo>
                    <a:pt x="392049" y="67151"/>
                  </a:lnTo>
                  <a:lnTo>
                    <a:pt x="392049" y="65627"/>
                  </a:lnTo>
                  <a:lnTo>
                    <a:pt x="390525" y="64103"/>
                  </a:lnTo>
                  <a:lnTo>
                    <a:pt x="390525" y="57912"/>
                  </a:lnTo>
                  <a:lnTo>
                    <a:pt x="389000" y="56388"/>
                  </a:lnTo>
                  <a:lnTo>
                    <a:pt x="389000" y="45720"/>
                  </a:lnTo>
                  <a:lnTo>
                    <a:pt x="390525" y="42672"/>
                  </a:lnTo>
                  <a:lnTo>
                    <a:pt x="390525" y="38100"/>
                  </a:lnTo>
                  <a:lnTo>
                    <a:pt x="392049" y="35051"/>
                  </a:lnTo>
                  <a:lnTo>
                    <a:pt x="392049" y="33528"/>
                  </a:lnTo>
                  <a:lnTo>
                    <a:pt x="395097" y="30480"/>
                  </a:lnTo>
                  <a:lnTo>
                    <a:pt x="396621" y="27432"/>
                  </a:lnTo>
                  <a:lnTo>
                    <a:pt x="399669" y="24383"/>
                  </a:lnTo>
                  <a:lnTo>
                    <a:pt x="402716" y="24383"/>
                  </a:lnTo>
                  <a:lnTo>
                    <a:pt x="404241" y="22859"/>
                  </a:lnTo>
                  <a:lnTo>
                    <a:pt x="407289" y="21336"/>
                  </a:lnTo>
                  <a:lnTo>
                    <a:pt x="419481" y="21336"/>
                  </a:lnTo>
                  <a:lnTo>
                    <a:pt x="422529" y="22859"/>
                  </a:lnTo>
                  <a:lnTo>
                    <a:pt x="407289" y="22859"/>
                  </a:lnTo>
                  <a:lnTo>
                    <a:pt x="405765" y="24383"/>
                  </a:lnTo>
                  <a:lnTo>
                    <a:pt x="402716" y="25908"/>
                  </a:lnTo>
                  <a:lnTo>
                    <a:pt x="401192" y="25908"/>
                  </a:lnTo>
                  <a:lnTo>
                    <a:pt x="395097" y="32004"/>
                  </a:lnTo>
                  <a:lnTo>
                    <a:pt x="395097" y="35051"/>
                  </a:lnTo>
                  <a:lnTo>
                    <a:pt x="393573" y="36575"/>
                  </a:lnTo>
                  <a:lnTo>
                    <a:pt x="393573" y="38100"/>
                  </a:lnTo>
                  <a:lnTo>
                    <a:pt x="392049" y="39624"/>
                  </a:lnTo>
                  <a:lnTo>
                    <a:pt x="392049" y="60959"/>
                  </a:lnTo>
                  <a:lnTo>
                    <a:pt x="393573" y="62579"/>
                  </a:lnTo>
                  <a:lnTo>
                    <a:pt x="393573" y="65627"/>
                  </a:lnTo>
                  <a:lnTo>
                    <a:pt x="395097" y="67151"/>
                  </a:lnTo>
                  <a:lnTo>
                    <a:pt x="395097" y="68675"/>
                  </a:lnTo>
                  <a:lnTo>
                    <a:pt x="402716" y="76295"/>
                  </a:lnTo>
                  <a:lnTo>
                    <a:pt x="405765" y="76295"/>
                  </a:lnTo>
                  <a:lnTo>
                    <a:pt x="407289" y="77819"/>
                  </a:lnTo>
                  <a:close/>
                </a:path>
                <a:path w="530860" h="100964">
                  <a:moveTo>
                    <a:pt x="408813" y="25908"/>
                  </a:moveTo>
                  <a:lnTo>
                    <a:pt x="402716" y="25908"/>
                  </a:lnTo>
                  <a:lnTo>
                    <a:pt x="405765" y="24383"/>
                  </a:lnTo>
                  <a:lnTo>
                    <a:pt x="407289" y="22859"/>
                  </a:lnTo>
                  <a:lnTo>
                    <a:pt x="419481" y="22859"/>
                  </a:lnTo>
                  <a:lnTo>
                    <a:pt x="421005" y="24383"/>
                  </a:lnTo>
                  <a:lnTo>
                    <a:pt x="410337" y="24383"/>
                  </a:lnTo>
                  <a:lnTo>
                    <a:pt x="408813" y="25908"/>
                  </a:lnTo>
                  <a:close/>
                </a:path>
                <a:path w="530860" h="100964">
                  <a:moveTo>
                    <a:pt x="424053" y="77819"/>
                  </a:moveTo>
                  <a:lnTo>
                    <a:pt x="419481" y="77819"/>
                  </a:lnTo>
                  <a:lnTo>
                    <a:pt x="421005" y="76295"/>
                  </a:lnTo>
                  <a:lnTo>
                    <a:pt x="424053" y="76295"/>
                  </a:lnTo>
                  <a:lnTo>
                    <a:pt x="433197" y="67151"/>
                  </a:lnTo>
                  <a:lnTo>
                    <a:pt x="433197" y="65627"/>
                  </a:lnTo>
                  <a:lnTo>
                    <a:pt x="434721" y="62579"/>
                  </a:lnTo>
                  <a:lnTo>
                    <a:pt x="434721" y="57912"/>
                  </a:lnTo>
                  <a:lnTo>
                    <a:pt x="436245" y="56388"/>
                  </a:lnTo>
                  <a:lnTo>
                    <a:pt x="436245" y="45720"/>
                  </a:lnTo>
                  <a:lnTo>
                    <a:pt x="434721" y="44196"/>
                  </a:lnTo>
                  <a:lnTo>
                    <a:pt x="434721" y="38100"/>
                  </a:lnTo>
                  <a:lnTo>
                    <a:pt x="433197" y="36575"/>
                  </a:lnTo>
                  <a:lnTo>
                    <a:pt x="433197" y="35051"/>
                  </a:lnTo>
                  <a:lnTo>
                    <a:pt x="431673" y="32004"/>
                  </a:lnTo>
                  <a:lnTo>
                    <a:pt x="425576" y="25908"/>
                  </a:lnTo>
                  <a:lnTo>
                    <a:pt x="424053" y="25908"/>
                  </a:lnTo>
                  <a:lnTo>
                    <a:pt x="421005" y="24383"/>
                  </a:lnTo>
                  <a:lnTo>
                    <a:pt x="419481" y="22859"/>
                  </a:lnTo>
                  <a:lnTo>
                    <a:pt x="422529" y="22859"/>
                  </a:lnTo>
                  <a:lnTo>
                    <a:pt x="424053" y="24383"/>
                  </a:lnTo>
                  <a:lnTo>
                    <a:pt x="427100" y="24383"/>
                  </a:lnTo>
                  <a:lnTo>
                    <a:pt x="430149" y="27432"/>
                  </a:lnTo>
                  <a:lnTo>
                    <a:pt x="431673" y="30480"/>
                  </a:lnTo>
                  <a:lnTo>
                    <a:pt x="434721" y="33528"/>
                  </a:lnTo>
                  <a:lnTo>
                    <a:pt x="434721" y="35051"/>
                  </a:lnTo>
                  <a:lnTo>
                    <a:pt x="436245" y="38100"/>
                  </a:lnTo>
                  <a:lnTo>
                    <a:pt x="436245" y="41148"/>
                  </a:lnTo>
                  <a:lnTo>
                    <a:pt x="437769" y="42672"/>
                  </a:lnTo>
                  <a:lnTo>
                    <a:pt x="437769" y="57912"/>
                  </a:lnTo>
                  <a:lnTo>
                    <a:pt x="436245" y="59436"/>
                  </a:lnTo>
                  <a:lnTo>
                    <a:pt x="436245" y="64103"/>
                  </a:lnTo>
                  <a:lnTo>
                    <a:pt x="434721" y="65627"/>
                  </a:lnTo>
                  <a:lnTo>
                    <a:pt x="434721" y="67151"/>
                  </a:lnTo>
                  <a:lnTo>
                    <a:pt x="433197" y="70199"/>
                  </a:lnTo>
                  <a:lnTo>
                    <a:pt x="427100" y="76295"/>
                  </a:lnTo>
                  <a:lnTo>
                    <a:pt x="424053" y="77819"/>
                  </a:lnTo>
                  <a:close/>
                </a:path>
                <a:path w="530860" h="100964">
                  <a:moveTo>
                    <a:pt x="419481" y="25908"/>
                  </a:moveTo>
                  <a:lnTo>
                    <a:pt x="408813" y="25908"/>
                  </a:lnTo>
                  <a:lnTo>
                    <a:pt x="410337" y="24383"/>
                  </a:lnTo>
                  <a:lnTo>
                    <a:pt x="416433" y="24383"/>
                  </a:lnTo>
                  <a:lnTo>
                    <a:pt x="419481" y="25908"/>
                  </a:lnTo>
                  <a:close/>
                </a:path>
                <a:path w="530860" h="100964">
                  <a:moveTo>
                    <a:pt x="424053" y="25908"/>
                  </a:moveTo>
                  <a:lnTo>
                    <a:pt x="419481" y="25908"/>
                  </a:lnTo>
                  <a:lnTo>
                    <a:pt x="416433" y="24383"/>
                  </a:lnTo>
                  <a:lnTo>
                    <a:pt x="421005" y="24383"/>
                  </a:lnTo>
                  <a:lnTo>
                    <a:pt x="424053" y="25908"/>
                  </a:lnTo>
                  <a:close/>
                </a:path>
                <a:path w="530860" h="100964">
                  <a:moveTo>
                    <a:pt x="408813" y="76295"/>
                  </a:moveTo>
                  <a:lnTo>
                    <a:pt x="402716" y="76295"/>
                  </a:lnTo>
                  <a:lnTo>
                    <a:pt x="395097" y="68675"/>
                  </a:lnTo>
                  <a:lnTo>
                    <a:pt x="395097" y="67151"/>
                  </a:lnTo>
                  <a:lnTo>
                    <a:pt x="393573" y="65627"/>
                  </a:lnTo>
                  <a:lnTo>
                    <a:pt x="393573" y="62579"/>
                  </a:lnTo>
                  <a:lnTo>
                    <a:pt x="392049" y="60959"/>
                  </a:lnTo>
                  <a:lnTo>
                    <a:pt x="392049" y="39624"/>
                  </a:lnTo>
                  <a:lnTo>
                    <a:pt x="393573" y="38100"/>
                  </a:lnTo>
                  <a:lnTo>
                    <a:pt x="393573" y="36575"/>
                  </a:lnTo>
                  <a:lnTo>
                    <a:pt x="395097" y="35051"/>
                  </a:lnTo>
                  <a:lnTo>
                    <a:pt x="395097" y="32004"/>
                  </a:lnTo>
                  <a:lnTo>
                    <a:pt x="401192" y="25908"/>
                  </a:lnTo>
                  <a:lnTo>
                    <a:pt x="405765" y="25908"/>
                  </a:lnTo>
                  <a:lnTo>
                    <a:pt x="404241" y="27432"/>
                  </a:lnTo>
                  <a:lnTo>
                    <a:pt x="402716" y="27432"/>
                  </a:lnTo>
                  <a:lnTo>
                    <a:pt x="396621" y="33528"/>
                  </a:lnTo>
                  <a:lnTo>
                    <a:pt x="396621" y="35051"/>
                  </a:lnTo>
                  <a:lnTo>
                    <a:pt x="395097" y="36575"/>
                  </a:lnTo>
                  <a:lnTo>
                    <a:pt x="395097" y="38100"/>
                  </a:lnTo>
                  <a:lnTo>
                    <a:pt x="393573" y="41148"/>
                  </a:lnTo>
                  <a:lnTo>
                    <a:pt x="393573" y="60959"/>
                  </a:lnTo>
                  <a:lnTo>
                    <a:pt x="395097" y="62579"/>
                  </a:lnTo>
                  <a:lnTo>
                    <a:pt x="395097" y="64103"/>
                  </a:lnTo>
                  <a:lnTo>
                    <a:pt x="396621" y="65627"/>
                  </a:lnTo>
                  <a:lnTo>
                    <a:pt x="396621" y="67151"/>
                  </a:lnTo>
                  <a:lnTo>
                    <a:pt x="404241" y="74771"/>
                  </a:lnTo>
                  <a:lnTo>
                    <a:pt x="405765" y="74771"/>
                  </a:lnTo>
                  <a:lnTo>
                    <a:pt x="408813" y="76295"/>
                  </a:lnTo>
                  <a:close/>
                </a:path>
                <a:path w="530860" h="100964">
                  <a:moveTo>
                    <a:pt x="422529" y="27432"/>
                  </a:moveTo>
                  <a:lnTo>
                    <a:pt x="404241" y="27432"/>
                  </a:lnTo>
                  <a:lnTo>
                    <a:pt x="405765" y="25908"/>
                  </a:lnTo>
                  <a:lnTo>
                    <a:pt x="421005" y="25908"/>
                  </a:lnTo>
                  <a:lnTo>
                    <a:pt x="422529" y="27432"/>
                  </a:lnTo>
                  <a:close/>
                </a:path>
                <a:path w="530860" h="100964">
                  <a:moveTo>
                    <a:pt x="424053" y="76295"/>
                  </a:moveTo>
                  <a:lnTo>
                    <a:pt x="419481" y="76295"/>
                  </a:lnTo>
                  <a:lnTo>
                    <a:pt x="421005" y="74771"/>
                  </a:lnTo>
                  <a:lnTo>
                    <a:pt x="422529" y="74771"/>
                  </a:lnTo>
                  <a:lnTo>
                    <a:pt x="425576" y="73247"/>
                  </a:lnTo>
                  <a:lnTo>
                    <a:pt x="427100" y="71723"/>
                  </a:lnTo>
                  <a:lnTo>
                    <a:pt x="427100" y="70199"/>
                  </a:lnTo>
                  <a:lnTo>
                    <a:pt x="431673" y="65627"/>
                  </a:lnTo>
                  <a:lnTo>
                    <a:pt x="431673" y="62579"/>
                  </a:lnTo>
                  <a:lnTo>
                    <a:pt x="433197" y="60959"/>
                  </a:lnTo>
                  <a:lnTo>
                    <a:pt x="433197" y="41148"/>
                  </a:lnTo>
                  <a:lnTo>
                    <a:pt x="431673" y="38100"/>
                  </a:lnTo>
                  <a:lnTo>
                    <a:pt x="431673" y="35051"/>
                  </a:lnTo>
                  <a:lnTo>
                    <a:pt x="427100" y="30480"/>
                  </a:lnTo>
                  <a:lnTo>
                    <a:pt x="427100" y="28956"/>
                  </a:lnTo>
                  <a:lnTo>
                    <a:pt x="425576" y="27432"/>
                  </a:lnTo>
                  <a:lnTo>
                    <a:pt x="422529" y="27432"/>
                  </a:lnTo>
                  <a:lnTo>
                    <a:pt x="421005" y="25908"/>
                  </a:lnTo>
                  <a:lnTo>
                    <a:pt x="425576" y="25908"/>
                  </a:lnTo>
                  <a:lnTo>
                    <a:pt x="431673" y="32004"/>
                  </a:lnTo>
                  <a:lnTo>
                    <a:pt x="433197" y="35051"/>
                  </a:lnTo>
                  <a:lnTo>
                    <a:pt x="433197" y="36575"/>
                  </a:lnTo>
                  <a:lnTo>
                    <a:pt x="434721" y="38100"/>
                  </a:lnTo>
                  <a:lnTo>
                    <a:pt x="434721" y="44196"/>
                  </a:lnTo>
                  <a:lnTo>
                    <a:pt x="436245" y="45720"/>
                  </a:lnTo>
                  <a:lnTo>
                    <a:pt x="436245" y="56388"/>
                  </a:lnTo>
                  <a:lnTo>
                    <a:pt x="434721" y="57912"/>
                  </a:lnTo>
                  <a:lnTo>
                    <a:pt x="434721" y="62579"/>
                  </a:lnTo>
                  <a:lnTo>
                    <a:pt x="433197" y="65627"/>
                  </a:lnTo>
                  <a:lnTo>
                    <a:pt x="433197" y="67151"/>
                  </a:lnTo>
                  <a:lnTo>
                    <a:pt x="424053" y="76295"/>
                  </a:lnTo>
                  <a:close/>
                </a:path>
                <a:path w="530860" h="100964">
                  <a:moveTo>
                    <a:pt x="422529" y="74771"/>
                  </a:moveTo>
                  <a:lnTo>
                    <a:pt x="404241" y="74771"/>
                  </a:lnTo>
                  <a:lnTo>
                    <a:pt x="396621" y="67151"/>
                  </a:lnTo>
                  <a:lnTo>
                    <a:pt x="396621" y="65627"/>
                  </a:lnTo>
                  <a:lnTo>
                    <a:pt x="395097" y="64103"/>
                  </a:lnTo>
                  <a:lnTo>
                    <a:pt x="395097" y="62579"/>
                  </a:lnTo>
                  <a:lnTo>
                    <a:pt x="393573" y="60959"/>
                  </a:lnTo>
                  <a:lnTo>
                    <a:pt x="393573" y="41148"/>
                  </a:lnTo>
                  <a:lnTo>
                    <a:pt x="395097" y="38100"/>
                  </a:lnTo>
                  <a:lnTo>
                    <a:pt x="395097" y="36575"/>
                  </a:lnTo>
                  <a:lnTo>
                    <a:pt x="396621" y="35051"/>
                  </a:lnTo>
                  <a:lnTo>
                    <a:pt x="396621" y="33528"/>
                  </a:lnTo>
                  <a:lnTo>
                    <a:pt x="402716" y="27432"/>
                  </a:lnTo>
                  <a:lnTo>
                    <a:pt x="425576" y="27432"/>
                  </a:lnTo>
                  <a:lnTo>
                    <a:pt x="427100" y="28956"/>
                  </a:lnTo>
                  <a:lnTo>
                    <a:pt x="427100" y="30480"/>
                  </a:lnTo>
                  <a:lnTo>
                    <a:pt x="410337" y="30480"/>
                  </a:lnTo>
                  <a:lnTo>
                    <a:pt x="408813" y="32004"/>
                  </a:lnTo>
                  <a:lnTo>
                    <a:pt x="405765" y="32004"/>
                  </a:lnTo>
                  <a:lnTo>
                    <a:pt x="402716" y="35051"/>
                  </a:lnTo>
                  <a:lnTo>
                    <a:pt x="402716" y="36575"/>
                  </a:lnTo>
                  <a:lnTo>
                    <a:pt x="401192" y="38100"/>
                  </a:lnTo>
                  <a:lnTo>
                    <a:pt x="401192" y="41148"/>
                  </a:lnTo>
                  <a:lnTo>
                    <a:pt x="399669" y="42672"/>
                  </a:lnTo>
                  <a:lnTo>
                    <a:pt x="399669" y="57912"/>
                  </a:lnTo>
                  <a:lnTo>
                    <a:pt x="401192" y="60959"/>
                  </a:lnTo>
                  <a:lnTo>
                    <a:pt x="401192" y="62579"/>
                  </a:lnTo>
                  <a:lnTo>
                    <a:pt x="402716" y="64103"/>
                  </a:lnTo>
                  <a:lnTo>
                    <a:pt x="402716" y="65627"/>
                  </a:lnTo>
                  <a:lnTo>
                    <a:pt x="405765" y="68675"/>
                  </a:lnTo>
                  <a:lnTo>
                    <a:pt x="408813" y="70199"/>
                  </a:lnTo>
                  <a:lnTo>
                    <a:pt x="427100" y="70199"/>
                  </a:lnTo>
                  <a:lnTo>
                    <a:pt x="427100" y="71723"/>
                  </a:lnTo>
                  <a:lnTo>
                    <a:pt x="425576" y="73247"/>
                  </a:lnTo>
                  <a:lnTo>
                    <a:pt x="422529" y="74771"/>
                  </a:lnTo>
                  <a:close/>
                </a:path>
                <a:path w="530860" h="100964">
                  <a:moveTo>
                    <a:pt x="417957" y="32004"/>
                  </a:moveTo>
                  <a:lnTo>
                    <a:pt x="408813" y="32004"/>
                  </a:lnTo>
                  <a:lnTo>
                    <a:pt x="410337" y="30480"/>
                  </a:lnTo>
                  <a:lnTo>
                    <a:pt x="416433" y="30480"/>
                  </a:lnTo>
                  <a:lnTo>
                    <a:pt x="417957" y="32004"/>
                  </a:lnTo>
                  <a:close/>
                </a:path>
                <a:path w="530860" h="100964">
                  <a:moveTo>
                    <a:pt x="427100" y="70199"/>
                  </a:moveTo>
                  <a:lnTo>
                    <a:pt x="417957" y="70199"/>
                  </a:lnTo>
                  <a:lnTo>
                    <a:pt x="421005" y="68675"/>
                  </a:lnTo>
                  <a:lnTo>
                    <a:pt x="424053" y="65627"/>
                  </a:lnTo>
                  <a:lnTo>
                    <a:pt x="424053" y="64103"/>
                  </a:lnTo>
                  <a:lnTo>
                    <a:pt x="425576" y="62579"/>
                  </a:lnTo>
                  <a:lnTo>
                    <a:pt x="427100" y="60959"/>
                  </a:lnTo>
                  <a:lnTo>
                    <a:pt x="427100" y="41148"/>
                  </a:lnTo>
                  <a:lnTo>
                    <a:pt x="425576" y="38100"/>
                  </a:lnTo>
                  <a:lnTo>
                    <a:pt x="424053" y="36575"/>
                  </a:lnTo>
                  <a:lnTo>
                    <a:pt x="424053" y="35051"/>
                  </a:lnTo>
                  <a:lnTo>
                    <a:pt x="421005" y="32004"/>
                  </a:lnTo>
                  <a:lnTo>
                    <a:pt x="417957" y="32004"/>
                  </a:lnTo>
                  <a:lnTo>
                    <a:pt x="416433" y="30480"/>
                  </a:lnTo>
                  <a:lnTo>
                    <a:pt x="427100" y="30480"/>
                  </a:lnTo>
                  <a:lnTo>
                    <a:pt x="431673" y="35051"/>
                  </a:lnTo>
                  <a:lnTo>
                    <a:pt x="431673" y="38100"/>
                  </a:lnTo>
                  <a:lnTo>
                    <a:pt x="433197" y="41148"/>
                  </a:lnTo>
                  <a:lnTo>
                    <a:pt x="433197" y="60959"/>
                  </a:lnTo>
                  <a:lnTo>
                    <a:pt x="431673" y="62579"/>
                  </a:lnTo>
                  <a:lnTo>
                    <a:pt x="431673" y="65627"/>
                  </a:lnTo>
                  <a:lnTo>
                    <a:pt x="427100" y="70199"/>
                  </a:lnTo>
                  <a:close/>
                </a:path>
                <a:path w="530860" h="100964">
                  <a:moveTo>
                    <a:pt x="417957" y="70199"/>
                  </a:moveTo>
                  <a:lnTo>
                    <a:pt x="408813" y="70199"/>
                  </a:lnTo>
                  <a:lnTo>
                    <a:pt x="405765" y="68675"/>
                  </a:lnTo>
                  <a:lnTo>
                    <a:pt x="402716" y="65627"/>
                  </a:lnTo>
                  <a:lnTo>
                    <a:pt x="402716" y="64103"/>
                  </a:lnTo>
                  <a:lnTo>
                    <a:pt x="401192" y="62579"/>
                  </a:lnTo>
                  <a:lnTo>
                    <a:pt x="401192" y="60959"/>
                  </a:lnTo>
                  <a:lnTo>
                    <a:pt x="399669" y="57912"/>
                  </a:lnTo>
                  <a:lnTo>
                    <a:pt x="399669" y="42672"/>
                  </a:lnTo>
                  <a:lnTo>
                    <a:pt x="401192" y="41148"/>
                  </a:lnTo>
                  <a:lnTo>
                    <a:pt x="401192" y="38100"/>
                  </a:lnTo>
                  <a:lnTo>
                    <a:pt x="402716" y="36575"/>
                  </a:lnTo>
                  <a:lnTo>
                    <a:pt x="402716" y="35051"/>
                  </a:lnTo>
                  <a:lnTo>
                    <a:pt x="405765" y="32004"/>
                  </a:lnTo>
                  <a:lnTo>
                    <a:pt x="410337" y="32004"/>
                  </a:lnTo>
                  <a:lnTo>
                    <a:pt x="408813" y="33528"/>
                  </a:lnTo>
                  <a:lnTo>
                    <a:pt x="407289" y="33528"/>
                  </a:lnTo>
                  <a:lnTo>
                    <a:pt x="404241" y="36575"/>
                  </a:lnTo>
                  <a:lnTo>
                    <a:pt x="404241" y="38100"/>
                  </a:lnTo>
                  <a:lnTo>
                    <a:pt x="402716" y="39624"/>
                  </a:lnTo>
                  <a:lnTo>
                    <a:pt x="402716" y="42672"/>
                  </a:lnTo>
                  <a:lnTo>
                    <a:pt x="401192" y="44196"/>
                  </a:lnTo>
                  <a:lnTo>
                    <a:pt x="401192" y="56388"/>
                  </a:lnTo>
                  <a:lnTo>
                    <a:pt x="402716" y="57912"/>
                  </a:lnTo>
                  <a:lnTo>
                    <a:pt x="402716" y="60959"/>
                  </a:lnTo>
                  <a:lnTo>
                    <a:pt x="404241" y="62579"/>
                  </a:lnTo>
                  <a:lnTo>
                    <a:pt x="404241" y="64103"/>
                  </a:lnTo>
                  <a:lnTo>
                    <a:pt x="408813" y="68675"/>
                  </a:lnTo>
                  <a:lnTo>
                    <a:pt x="421005" y="68675"/>
                  </a:lnTo>
                  <a:lnTo>
                    <a:pt x="417957" y="70199"/>
                  </a:lnTo>
                  <a:close/>
                </a:path>
                <a:path w="530860" h="100964">
                  <a:moveTo>
                    <a:pt x="417957" y="33528"/>
                  </a:moveTo>
                  <a:lnTo>
                    <a:pt x="408813" y="33528"/>
                  </a:lnTo>
                  <a:lnTo>
                    <a:pt x="410337" y="32004"/>
                  </a:lnTo>
                  <a:lnTo>
                    <a:pt x="416433" y="32004"/>
                  </a:lnTo>
                  <a:lnTo>
                    <a:pt x="417957" y="33528"/>
                  </a:lnTo>
                  <a:close/>
                </a:path>
                <a:path w="530860" h="100964">
                  <a:moveTo>
                    <a:pt x="421005" y="68675"/>
                  </a:moveTo>
                  <a:lnTo>
                    <a:pt x="417957" y="68675"/>
                  </a:lnTo>
                  <a:lnTo>
                    <a:pt x="422529" y="64103"/>
                  </a:lnTo>
                  <a:lnTo>
                    <a:pt x="422529" y="62579"/>
                  </a:lnTo>
                  <a:lnTo>
                    <a:pt x="424053" y="60959"/>
                  </a:lnTo>
                  <a:lnTo>
                    <a:pt x="424053" y="59436"/>
                  </a:lnTo>
                  <a:lnTo>
                    <a:pt x="425576" y="57912"/>
                  </a:lnTo>
                  <a:lnTo>
                    <a:pt x="425576" y="42672"/>
                  </a:lnTo>
                  <a:lnTo>
                    <a:pt x="424053" y="41148"/>
                  </a:lnTo>
                  <a:lnTo>
                    <a:pt x="424053" y="39624"/>
                  </a:lnTo>
                  <a:lnTo>
                    <a:pt x="422529" y="38100"/>
                  </a:lnTo>
                  <a:lnTo>
                    <a:pt x="422529" y="36575"/>
                  </a:lnTo>
                  <a:lnTo>
                    <a:pt x="419481" y="33528"/>
                  </a:lnTo>
                  <a:lnTo>
                    <a:pt x="417957" y="33528"/>
                  </a:lnTo>
                  <a:lnTo>
                    <a:pt x="416433" y="32004"/>
                  </a:lnTo>
                  <a:lnTo>
                    <a:pt x="421005" y="32004"/>
                  </a:lnTo>
                  <a:lnTo>
                    <a:pt x="424053" y="35051"/>
                  </a:lnTo>
                  <a:lnTo>
                    <a:pt x="424053" y="36575"/>
                  </a:lnTo>
                  <a:lnTo>
                    <a:pt x="425576" y="38100"/>
                  </a:lnTo>
                  <a:lnTo>
                    <a:pt x="427100" y="41148"/>
                  </a:lnTo>
                  <a:lnTo>
                    <a:pt x="427100" y="60959"/>
                  </a:lnTo>
                  <a:lnTo>
                    <a:pt x="425576" y="62579"/>
                  </a:lnTo>
                  <a:lnTo>
                    <a:pt x="424053" y="64103"/>
                  </a:lnTo>
                  <a:lnTo>
                    <a:pt x="424053" y="65627"/>
                  </a:lnTo>
                  <a:lnTo>
                    <a:pt x="421005" y="68675"/>
                  </a:lnTo>
                  <a:close/>
                </a:path>
                <a:path w="530860" h="100964">
                  <a:moveTo>
                    <a:pt x="417957" y="68675"/>
                  </a:moveTo>
                  <a:lnTo>
                    <a:pt x="408813" y="68675"/>
                  </a:lnTo>
                  <a:lnTo>
                    <a:pt x="404241" y="64103"/>
                  </a:lnTo>
                  <a:lnTo>
                    <a:pt x="404241" y="62579"/>
                  </a:lnTo>
                  <a:lnTo>
                    <a:pt x="402716" y="60959"/>
                  </a:lnTo>
                  <a:lnTo>
                    <a:pt x="402716" y="57912"/>
                  </a:lnTo>
                  <a:lnTo>
                    <a:pt x="401192" y="56388"/>
                  </a:lnTo>
                  <a:lnTo>
                    <a:pt x="401192" y="44196"/>
                  </a:lnTo>
                  <a:lnTo>
                    <a:pt x="402716" y="42672"/>
                  </a:lnTo>
                  <a:lnTo>
                    <a:pt x="402716" y="39624"/>
                  </a:lnTo>
                  <a:lnTo>
                    <a:pt x="404241" y="38100"/>
                  </a:lnTo>
                  <a:lnTo>
                    <a:pt x="404241" y="36575"/>
                  </a:lnTo>
                  <a:lnTo>
                    <a:pt x="407289" y="33528"/>
                  </a:lnTo>
                  <a:lnTo>
                    <a:pt x="419481" y="33528"/>
                  </a:lnTo>
                  <a:lnTo>
                    <a:pt x="421004" y="35051"/>
                  </a:lnTo>
                  <a:lnTo>
                    <a:pt x="408813" y="35051"/>
                  </a:lnTo>
                  <a:lnTo>
                    <a:pt x="405765" y="38100"/>
                  </a:lnTo>
                  <a:lnTo>
                    <a:pt x="405765" y="39624"/>
                  </a:lnTo>
                  <a:lnTo>
                    <a:pt x="404241" y="39624"/>
                  </a:lnTo>
                  <a:lnTo>
                    <a:pt x="404241" y="45720"/>
                  </a:lnTo>
                  <a:lnTo>
                    <a:pt x="402716" y="47244"/>
                  </a:lnTo>
                  <a:lnTo>
                    <a:pt x="402716" y="54864"/>
                  </a:lnTo>
                  <a:lnTo>
                    <a:pt x="404241" y="56388"/>
                  </a:lnTo>
                  <a:lnTo>
                    <a:pt x="404241" y="60959"/>
                  </a:lnTo>
                  <a:lnTo>
                    <a:pt x="405765" y="62579"/>
                  </a:lnTo>
                  <a:lnTo>
                    <a:pt x="405765" y="64103"/>
                  </a:lnTo>
                  <a:lnTo>
                    <a:pt x="407289" y="64103"/>
                  </a:lnTo>
                  <a:lnTo>
                    <a:pt x="408813" y="65627"/>
                  </a:lnTo>
                  <a:lnTo>
                    <a:pt x="410337" y="65627"/>
                  </a:lnTo>
                  <a:lnTo>
                    <a:pt x="411861" y="67151"/>
                  </a:lnTo>
                  <a:lnTo>
                    <a:pt x="419481" y="67151"/>
                  </a:lnTo>
                  <a:lnTo>
                    <a:pt x="417957" y="68675"/>
                  </a:lnTo>
                  <a:close/>
                </a:path>
                <a:path w="530860" h="100964">
                  <a:moveTo>
                    <a:pt x="419481" y="67151"/>
                  </a:moveTo>
                  <a:lnTo>
                    <a:pt x="414908" y="67151"/>
                  </a:lnTo>
                  <a:lnTo>
                    <a:pt x="416433" y="65627"/>
                  </a:lnTo>
                  <a:lnTo>
                    <a:pt x="417957" y="65627"/>
                  </a:lnTo>
                  <a:lnTo>
                    <a:pt x="419481" y="64103"/>
                  </a:lnTo>
                  <a:lnTo>
                    <a:pt x="421005" y="64103"/>
                  </a:lnTo>
                  <a:lnTo>
                    <a:pt x="421005" y="62579"/>
                  </a:lnTo>
                  <a:lnTo>
                    <a:pt x="422529" y="60959"/>
                  </a:lnTo>
                  <a:lnTo>
                    <a:pt x="422529" y="57912"/>
                  </a:lnTo>
                  <a:lnTo>
                    <a:pt x="424053" y="56388"/>
                  </a:lnTo>
                  <a:lnTo>
                    <a:pt x="424053" y="45720"/>
                  </a:lnTo>
                  <a:lnTo>
                    <a:pt x="422529" y="42672"/>
                  </a:lnTo>
                  <a:lnTo>
                    <a:pt x="422529" y="39624"/>
                  </a:lnTo>
                  <a:lnTo>
                    <a:pt x="421005" y="39624"/>
                  </a:lnTo>
                  <a:lnTo>
                    <a:pt x="421005" y="38100"/>
                  </a:lnTo>
                  <a:lnTo>
                    <a:pt x="417957" y="35051"/>
                  </a:lnTo>
                  <a:lnTo>
                    <a:pt x="421004" y="35051"/>
                  </a:lnTo>
                  <a:lnTo>
                    <a:pt x="422529" y="36575"/>
                  </a:lnTo>
                  <a:lnTo>
                    <a:pt x="422529" y="38100"/>
                  </a:lnTo>
                  <a:lnTo>
                    <a:pt x="424053" y="39624"/>
                  </a:lnTo>
                  <a:lnTo>
                    <a:pt x="424053" y="41148"/>
                  </a:lnTo>
                  <a:lnTo>
                    <a:pt x="425576" y="42672"/>
                  </a:lnTo>
                  <a:lnTo>
                    <a:pt x="425576" y="57912"/>
                  </a:lnTo>
                  <a:lnTo>
                    <a:pt x="424053" y="59436"/>
                  </a:lnTo>
                  <a:lnTo>
                    <a:pt x="424053" y="60959"/>
                  </a:lnTo>
                  <a:lnTo>
                    <a:pt x="422529" y="62579"/>
                  </a:lnTo>
                  <a:lnTo>
                    <a:pt x="422529" y="64103"/>
                  </a:lnTo>
                  <a:lnTo>
                    <a:pt x="419481" y="67151"/>
                  </a:lnTo>
                  <a:close/>
                </a:path>
                <a:path w="530860" h="100964">
                  <a:moveTo>
                    <a:pt x="419481" y="76295"/>
                  </a:moveTo>
                  <a:lnTo>
                    <a:pt x="408813" y="76295"/>
                  </a:lnTo>
                  <a:lnTo>
                    <a:pt x="405765" y="74771"/>
                  </a:lnTo>
                  <a:lnTo>
                    <a:pt x="421005" y="74771"/>
                  </a:lnTo>
                  <a:lnTo>
                    <a:pt x="419481" y="76295"/>
                  </a:lnTo>
                  <a:close/>
                </a:path>
                <a:path w="530860" h="100964">
                  <a:moveTo>
                    <a:pt x="419481" y="77819"/>
                  </a:moveTo>
                  <a:lnTo>
                    <a:pt x="407289" y="77819"/>
                  </a:lnTo>
                  <a:lnTo>
                    <a:pt x="405765" y="76295"/>
                  </a:lnTo>
                  <a:lnTo>
                    <a:pt x="421005" y="76295"/>
                  </a:lnTo>
                  <a:lnTo>
                    <a:pt x="419481" y="77819"/>
                  </a:lnTo>
                  <a:close/>
                </a:path>
                <a:path w="530860" h="100964">
                  <a:moveTo>
                    <a:pt x="419481" y="79343"/>
                  </a:moveTo>
                  <a:lnTo>
                    <a:pt x="407289" y="79343"/>
                  </a:lnTo>
                  <a:lnTo>
                    <a:pt x="404241" y="77819"/>
                  </a:lnTo>
                  <a:lnTo>
                    <a:pt x="422529" y="77819"/>
                  </a:lnTo>
                  <a:lnTo>
                    <a:pt x="419481" y="79343"/>
                  </a:lnTo>
                  <a:close/>
                </a:path>
                <a:path w="530860" h="100964">
                  <a:moveTo>
                    <a:pt x="453008" y="24383"/>
                  </a:moveTo>
                  <a:lnTo>
                    <a:pt x="451484" y="24383"/>
                  </a:lnTo>
                  <a:lnTo>
                    <a:pt x="451484" y="7620"/>
                  </a:lnTo>
                  <a:lnTo>
                    <a:pt x="465296" y="7620"/>
                  </a:lnTo>
                  <a:lnTo>
                    <a:pt x="465296" y="9144"/>
                  </a:lnTo>
                  <a:lnTo>
                    <a:pt x="453008" y="9144"/>
                  </a:lnTo>
                  <a:lnTo>
                    <a:pt x="453008" y="24383"/>
                  </a:lnTo>
                  <a:close/>
                </a:path>
                <a:path w="530860" h="100964">
                  <a:moveTo>
                    <a:pt x="462248" y="76295"/>
                  </a:moveTo>
                  <a:lnTo>
                    <a:pt x="457676" y="76295"/>
                  </a:lnTo>
                  <a:lnTo>
                    <a:pt x="454628" y="73247"/>
                  </a:lnTo>
                  <a:lnTo>
                    <a:pt x="454628" y="71723"/>
                  </a:lnTo>
                  <a:lnTo>
                    <a:pt x="453008" y="70199"/>
                  </a:lnTo>
                  <a:lnTo>
                    <a:pt x="453008" y="33528"/>
                  </a:lnTo>
                  <a:lnTo>
                    <a:pt x="449961" y="33528"/>
                  </a:lnTo>
                  <a:lnTo>
                    <a:pt x="449961" y="24383"/>
                  </a:lnTo>
                  <a:lnTo>
                    <a:pt x="453008" y="24383"/>
                  </a:lnTo>
                  <a:lnTo>
                    <a:pt x="453008" y="9144"/>
                  </a:lnTo>
                  <a:lnTo>
                    <a:pt x="454628" y="9144"/>
                  </a:lnTo>
                  <a:lnTo>
                    <a:pt x="454628" y="25908"/>
                  </a:lnTo>
                  <a:lnTo>
                    <a:pt x="469868" y="25908"/>
                  </a:lnTo>
                  <a:lnTo>
                    <a:pt x="469868" y="30480"/>
                  </a:lnTo>
                  <a:lnTo>
                    <a:pt x="454628" y="30480"/>
                  </a:lnTo>
                  <a:lnTo>
                    <a:pt x="454628" y="68675"/>
                  </a:lnTo>
                  <a:lnTo>
                    <a:pt x="456152" y="70199"/>
                  </a:lnTo>
                  <a:lnTo>
                    <a:pt x="456152" y="71723"/>
                  </a:lnTo>
                  <a:lnTo>
                    <a:pt x="459200" y="74771"/>
                  </a:lnTo>
                  <a:lnTo>
                    <a:pt x="462248" y="74771"/>
                  </a:lnTo>
                  <a:lnTo>
                    <a:pt x="462248" y="76295"/>
                  </a:lnTo>
                  <a:close/>
                </a:path>
                <a:path w="530860" h="100964">
                  <a:moveTo>
                    <a:pt x="460724" y="25908"/>
                  </a:moveTo>
                  <a:lnTo>
                    <a:pt x="454628" y="25908"/>
                  </a:lnTo>
                  <a:lnTo>
                    <a:pt x="454628" y="9144"/>
                  </a:lnTo>
                  <a:lnTo>
                    <a:pt x="460724" y="9144"/>
                  </a:lnTo>
                  <a:lnTo>
                    <a:pt x="460724" y="25908"/>
                  </a:lnTo>
                  <a:close/>
                </a:path>
                <a:path w="530860" h="100964">
                  <a:moveTo>
                    <a:pt x="469868" y="25908"/>
                  </a:moveTo>
                  <a:lnTo>
                    <a:pt x="460724" y="25908"/>
                  </a:lnTo>
                  <a:lnTo>
                    <a:pt x="460724" y="9144"/>
                  </a:lnTo>
                  <a:lnTo>
                    <a:pt x="463772" y="9144"/>
                  </a:lnTo>
                  <a:lnTo>
                    <a:pt x="463772" y="24383"/>
                  </a:lnTo>
                  <a:lnTo>
                    <a:pt x="469868" y="24383"/>
                  </a:lnTo>
                  <a:lnTo>
                    <a:pt x="469868" y="25908"/>
                  </a:lnTo>
                  <a:close/>
                </a:path>
                <a:path w="530860" h="100964">
                  <a:moveTo>
                    <a:pt x="465296" y="24383"/>
                  </a:moveTo>
                  <a:lnTo>
                    <a:pt x="463772" y="24383"/>
                  </a:lnTo>
                  <a:lnTo>
                    <a:pt x="463772" y="9144"/>
                  </a:lnTo>
                  <a:lnTo>
                    <a:pt x="465296" y="9144"/>
                  </a:lnTo>
                  <a:lnTo>
                    <a:pt x="465296" y="24383"/>
                  </a:lnTo>
                  <a:close/>
                </a:path>
                <a:path w="530860" h="100964">
                  <a:moveTo>
                    <a:pt x="451484" y="35051"/>
                  </a:moveTo>
                  <a:lnTo>
                    <a:pt x="445389" y="35051"/>
                  </a:lnTo>
                  <a:lnTo>
                    <a:pt x="445389" y="21336"/>
                  </a:lnTo>
                  <a:lnTo>
                    <a:pt x="451484" y="21336"/>
                  </a:lnTo>
                  <a:lnTo>
                    <a:pt x="451484" y="24383"/>
                  </a:lnTo>
                  <a:lnTo>
                    <a:pt x="446913" y="24383"/>
                  </a:lnTo>
                  <a:lnTo>
                    <a:pt x="446913" y="33528"/>
                  </a:lnTo>
                  <a:lnTo>
                    <a:pt x="451484" y="33528"/>
                  </a:lnTo>
                  <a:lnTo>
                    <a:pt x="451484" y="35051"/>
                  </a:lnTo>
                  <a:close/>
                </a:path>
                <a:path w="530860" h="100964">
                  <a:moveTo>
                    <a:pt x="472916" y="35051"/>
                  </a:moveTo>
                  <a:lnTo>
                    <a:pt x="465296" y="35051"/>
                  </a:lnTo>
                  <a:lnTo>
                    <a:pt x="465296" y="33528"/>
                  </a:lnTo>
                  <a:lnTo>
                    <a:pt x="471392" y="33528"/>
                  </a:lnTo>
                  <a:lnTo>
                    <a:pt x="471392" y="24383"/>
                  </a:lnTo>
                  <a:lnTo>
                    <a:pt x="465296" y="24383"/>
                  </a:lnTo>
                  <a:lnTo>
                    <a:pt x="465296" y="21336"/>
                  </a:lnTo>
                  <a:lnTo>
                    <a:pt x="472916" y="21336"/>
                  </a:lnTo>
                  <a:lnTo>
                    <a:pt x="472916" y="35051"/>
                  </a:lnTo>
                  <a:close/>
                </a:path>
                <a:path w="530860" h="100964">
                  <a:moveTo>
                    <a:pt x="449961" y="33528"/>
                  </a:moveTo>
                  <a:lnTo>
                    <a:pt x="446913" y="33528"/>
                  </a:lnTo>
                  <a:lnTo>
                    <a:pt x="446913" y="24383"/>
                  </a:lnTo>
                  <a:lnTo>
                    <a:pt x="449961" y="24383"/>
                  </a:lnTo>
                  <a:lnTo>
                    <a:pt x="449961" y="33528"/>
                  </a:lnTo>
                  <a:close/>
                </a:path>
                <a:path w="530860" h="100964">
                  <a:moveTo>
                    <a:pt x="471392" y="33528"/>
                  </a:moveTo>
                  <a:lnTo>
                    <a:pt x="469868" y="33528"/>
                  </a:lnTo>
                  <a:lnTo>
                    <a:pt x="469868" y="24383"/>
                  </a:lnTo>
                  <a:lnTo>
                    <a:pt x="471392" y="24383"/>
                  </a:lnTo>
                  <a:lnTo>
                    <a:pt x="471392" y="33528"/>
                  </a:lnTo>
                  <a:close/>
                </a:path>
                <a:path w="530860" h="100964">
                  <a:moveTo>
                    <a:pt x="469868" y="77819"/>
                  </a:moveTo>
                  <a:lnTo>
                    <a:pt x="460724" y="77819"/>
                  </a:lnTo>
                  <a:lnTo>
                    <a:pt x="460724" y="76295"/>
                  </a:lnTo>
                  <a:lnTo>
                    <a:pt x="462248" y="76295"/>
                  </a:lnTo>
                  <a:lnTo>
                    <a:pt x="462248" y="74771"/>
                  </a:lnTo>
                  <a:lnTo>
                    <a:pt x="459200" y="74771"/>
                  </a:lnTo>
                  <a:lnTo>
                    <a:pt x="456152" y="71723"/>
                  </a:lnTo>
                  <a:lnTo>
                    <a:pt x="456152" y="70199"/>
                  </a:lnTo>
                  <a:lnTo>
                    <a:pt x="454628" y="68675"/>
                  </a:lnTo>
                  <a:lnTo>
                    <a:pt x="454628" y="30480"/>
                  </a:lnTo>
                  <a:lnTo>
                    <a:pt x="460724" y="30480"/>
                  </a:lnTo>
                  <a:lnTo>
                    <a:pt x="460724" y="65627"/>
                  </a:lnTo>
                  <a:lnTo>
                    <a:pt x="462248" y="65627"/>
                  </a:lnTo>
                  <a:lnTo>
                    <a:pt x="462248" y="68675"/>
                  </a:lnTo>
                  <a:lnTo>
                    <a:pt x="463772" y="68675"/>
                  </a:lnTo>
                  <a:lnTo>
                    <a:pt x="463772" y="70199"/>
                  </a:lnTo>
                  <a:lnTo>
                    <a:pt x="469868" y="70199"/>
                  </a:lnTo>
                  <a:lnTo>
                    <a:pt x="469868" y="77819"/>
                  </a:lnTo>
                  <a:close/>
                </a:path>
                <a:path w="530860" h="100964">
                  <a:moveTo>
                    <a:pt x="465296" y="68675"/>
                  </a:moveTo>
                  <a:lnTo>
                    <a:pt x="462248" y="68675"/>
                  </a:lnTo>
                  <a:lnTo>
                    <a:pt x="462248" y="65627"/>
                  </a:lnTo>
                  <a:lnTo>
                    <a:pt x="460724" y="65627"/>
                  </a:lnTo>
                  <a:lnTo>
                    <a:pt x="460724" y="30480"/>
                  </a:lnTo>
                  <a:lnTo>
                    <a:pt x="469868" y="30480"/>
                  </a:lnTo>
                  <a:lnTo>
                    <a:pt x="469868" y="33528"/>
                  </a:lnTo>
                  <a:lnTo>
                    <a:pt x="463772" y="33528"/>
                  </a:lnTo>
                  <a:lnTo>
                    <a:pt x="463772" y="67151"/>
                  </a:lnTo>
                  <a:lnTo>
                    <a:pt x="465296" y="67151"/>
                  </a:lnTo>
                  <a:lnTo>
                    <a:pt x="465296" y="68675"/>
                  </a:lnTo>
                  <a:close/>
                </a:path>
                <a:path w="530860" h="100964">
                  <a:moveTo>
                    <a:pt x="457676" y="76295"/>
                  </a:moveTo>
                  <a:lnTo>
                    <a:pt x="454628" y="76295"/>
                  </a:lnTo>
                  <a:lnTo>
                    <a:pt x="453008" y="74771"/>
                  </a:lnTo>
                  <a:lnTo>
                    <a:pt x="453008" y="73247"/>
                  </a:lnTo>
                  <a:lnTo>
                    <a:pt x="451484" y="71723"/>
                  </a:lnTo>
                  <a:lnTo>
                    <a:pt x="451484" y="33528"/>
                  </a:lnTo>
                  <a:lnTo>
                    <a:pt x="453008" y="33528"/>
                  </a:lnTo>
                  <a:lnTo>
                    <a:pt x="453008" y="70199"/>
                  </a:lnTo>
                  <a:lnTo>
                    <a:pt x="454628" y="71723"/>
                  </a:lnTo>
                  <a:lnTo>
                    <a:pt x="454628" y="73247"/>
                  </a:lnTo>
                  <a:lnTo>
                    <a:pt x="457676" y="76295"/>
                  </a:lnTo>
                  <a:close/>
                </a:path>
                <a:path w="530860" h="100964">
                  <a:moveTo>
                    <a:pt x="472916" y="79343"/>
                  </a:moveTo>
                  <a:lnTo>
                    <a:pt x="459200" y="79343"/>
                  </a:lnTo>
                  <a:lnTo>
                    <a:pt x="459200" y="77819"/>
                  </a:lnTo>
                  <a:lnTo>
                    <a:pt x="471392" y="77819"/>
                  </a:lnTo>
                  <a:lnTo>
                    <a:pt x="471392" y="68675"/>
                  </a:lnTo>
                  <a:lnTo>
                    <a:pt x="465296" y="68675"/>
                  </a:lnTo>
                  <a:lnTo>
                    <a:pt x="465296" y="67151"/>
                  </a:lnTo>
                  <a:lnTo>
                    <a:pt x="463772" y="67151"/>
                  </a:lnTo>
                  <a:lnTo>
                    <a:pt x="463772" y="33528"/>
                  </a:lnTo>
                  <a:lnTo>
                    <a:pt x="465296" y="33528"/>
                  </a:lnTo>
                  <a:lnTo>
                    <a:pt x="465296" y="65627"/>
                  </a:lnTo>
                  <a:lnTo>
                    <a:pt x="472916" y="65627"/>
                  </a:lnTo>
                  <a:lnTo>
                    <a:pt x="472916" y="79343"/>
                  </a:lnTo>
                  <a:close/>
                </a:path>
                <a:path w="530860" h="100964">
                  <a:moveTo>
                    <a:pt x="469868" y="70199"/>
                  </a:moveTo>
                  <a:lnTo>
                    <a:pt x="463772" y="70199"/>
                  </a:lnTo>
                  <a:lnTo>
                    <a:pt x="463772" y="68675"/>
                  </a:lnTo>
                  <a:lnTo>
                    <a:pt x="469868" y="68675"/>
                  </a:lnTo>
                  <a:lnTo>
                    <a:pt x="469868" y="70199"/>
                  </a:lnTo>
                  <a:close/>
                </a:path>
                <a:path w="530860" h="100964">
                  <a:moveTo>
                    <a:pt x="471392" y="77819"/>
                  </a:moveTo>
                  <a:lnTo>
                    <a:pt x="469868" y="77819"/>
                  </a:lnTo>
                  <a:lnTo>
                    <a:pt x="469868" y="68675"/>
                  </a:lnTo>
                  <a:lnTo>
                    <a:pt x="471392" y="68675"/>
                  </a:lnTo>
                  <a:lnTo>
                    <a:pt x="471392" y="77819"/>
                  </a:lnTo>
                  <a:close/>
                </a:path>
                <a:path w="530860" h="100964">
                  <a:moveTo>
                    <a:pt x="460724" y="77819"/>
                  </a:moveTo>
                  <a:lnTo>
                    <a:pt x="456152" y="77819"/>
                  </a:lnTo>
                  <a:lnTo>
                    <a:pt x="456152" y="76295"/>
                  </a:lnTo>
                  <a:lnTo>
                    <a:pt x="460724" y="76295"/>
                  </a:lnTo>
                  <a:lnTo>
                    <a:pt x="460724" y="77819"/>
                  </a:lnTo>
                  <a:close/>
                </a:path>
                <a:path w="530860" h="100964">
                  <a:moveTo>
                    <a:pt x="515588" y="22733"/>
                  </a:moveTo>
                  <a:lnTo>
                    <a:pt x="498824" y="22733"/>
                  </a:lnTo>
                  <a:lnTo>
                    <a:pt x="501872" y="21336"/>
                  </a:lnTo>
                  <a:lnTo>
                    <a:pt x="512540" y="21336"/>
                  </a:lnTo>
                  <a:lnTo>
                    <a:pt x="515588" y="22733"/>
                  </a:lnTo>
                  <a:close/>
                </a:path>
                <a:path w="530860" h="100964">
                  <a:moveTo>
                    <a:pt x="498824" y="54737"/>
                  </a:moveTo>
                  <a:lnTo>
                    <a:pt x="492728" y="54737"/>
                  </a:lnTo>
                  <a:lnTo>
                    <a:pt x="489680" y="51689"/>
                  </a:lnTo>
                  <a:lnTo>
                    <a:pt x="486632" y="50165"/>
                  </a:lnTo>
                  <a:lnTo>
                    <a:pt x="486632" y="47244"/>
                  </a:lnTo>
                  <a:lnTo>
                    <a:pt x="485108" y="45593"/>
                  </a:lnTo>
                  <a:lnTo>
                    <a:pt x="483584" y="42545"/>
                  </a:lnTo>
                  <a:lnTo>
                    <a:pt x="483584" y="36449"/>
                  </a:lnTo>
                  <a:lnTo>
                    <a:pt x="485108" y="33401"/>
                  </a:lnTo>
                  <a:lnTo>
                    <a:pt x="486632" y="31877"/>
                  </a:lnTo>
                  <a:lnTo>
                    <a:pt x="486632" y="28829"/>
                  </a:lnTo>
                  <a:lnTo>
                    <a:pt x="489680" y="27305"/>
                  </a:lnTo>
                  <a:lnTo>
                    <a:pt x="492728" y="24257"/>
                  </a:lnTo>
                  <a:lnTo>
                    <a:pt x="495776" y="22733"/>
                  </a:lnTo>
                  <a:lnTo>
                    <a:pt x="501872" y="22733"/>
                  </a:lnTo>
                  <a:lnTo>
                    <a:pt x="498824" y="24257"/>
                  </a:lnTo>
                  <a:lnTo>
                    <a:pt x="497300" y="24257"/>
                  </a:lnTo>
                  <a:lnTo>
                    <a:pt x="494252" y="25781"/>
                  </a:lnTo>
                  <a:lnTo>
                    <a:pt x="492728" y="27305"/>
                  </a:lnTo>
                  <a:lnTo>
                    <a:pt x="489680" y="28829"/>
                  </a:lnTo>
                  <a:lnTo>
                    <a:pt x="488156" y="30353"/>
                  </a:lnTo>
                  <a:lnTo>
                    <a:pt x="488156" y="31877"/>
                  </a:lnTo>
                  <a:lnTo>
                    <a:pt x="486632" y="34925"/>
                  </a:lnTo>
                  <a:lnTo>
                    <a:pt x="485108" y="36449"/>
                  </a:lnTo>
                  <a:lnTo>
                    <a:pt x="485108" y="42545"/>
                  </a:lnTo>
                  <a:lnTo>
                    <a:pt x="486632" y="44069"/>
                  </a:lnTo>
                  <a:lnTo>
                    <a:pt x="488156" y="47244"/>
                  </a:lnTo>
                  <a:lnTo>
                    <a:pt x="488156" y="48641"/>
                  </a:lnTo>
                  <a:lnTo>
                    <a:pt x="489680" y="50165"/>
                  </a:lnTo>
                  <a:lnTo>
                    <a:pt x="492728" y="51689"/>
                  </a:lnTo>
                  <a:lnTo>
                    <a:pt x="494252" y="53213"/>
                  </a:lnTo>
                  <a:lnTo>
                    <a:pt x="495776" y="53213"/>
                  </a:lnTo>
                  <a:lnTo>
                    <a:pt x="498824" y="54737"/>
                  </a:lnTo>
                  <a:close/>
                </a:path>
                <a:path w="530860" h="100964">
                  <a:moveTo>
                    <a:pt x="515588" y="24257"/>
                  </a:moveTo>
                  <a:lnTo>
                    <a:pt x="498824" y="24257"/>
                  </a:lnTo>
                  <a:lnTo>
                    <a:pt x="501872" y="22733"/>
                  </a:lnTo>
                  <a:lnTo>
                    <a:pt x="512540" y="22733"/>
                  </a:lnTo>
                  <a:lnTo>
                    <a:pt x="515588" y="24257"/>
                  </a:lnTo>
                  <a:close/>
                </a:path>
                <a:path w="530860" h="100964">
                  <a:moveTo>
                    <a:pt x="521684" y="24257"/>
                  </a:moveTo>
                  <a:lnTo>
                    <a:pt x="515588" y="24257"/>
                  </a:lnTo>
                  <a:lnTo>
                    <a:pt x="512540" y="22733"/>
                  </a:lnTo>
                  <a:lnTo>
                    <a:pt x="518636" y="22733"/>
                  </a:lnTo>
                  <a:lnTo>
                    <a:pt x="521684" y="24257"/>
                  </a:lnTo>
                  <a:close/>
                </a:path>
                <a:path w="530860" h="100964">
                  <a:moveTo>
                    <a:pt x="501872" y="53213"/>
                  </a:moveTo>
                  <a:lnTo>
                    <a:pt x="494252" y="53213"/>
                  </a:lnTo>
                  <a:lnTo>
                    <a:pt x="492728" y="51689"/>
                  </a:lnTo>
                  <a:lnTo>
                    <a:pt x="489680" y="50165"/>
                  </a:lnTo>
                  <a:lnTo>
                    <a:pt x="488156" y="48641"/>
                  </a:lnTo>
                  <a:lnTo>
                    <a:pt x="488156" y="47244"/>
                  </a:lnTo>
                  <a:lnTo>
                    <a:pt x="486632" y="44069"/>
                  </a:lnTo>
                  <a:lnTo>
                    <a:pt x="485108" y="42545"/>
                  </a:lnTo>
                  <a:lnTo>
                    <a:pt x="485108" y="36449"/>
                  </a:lnTo>
                  <a:lnTo>
                    <a:pt x="486632" y="34925"/>
                  </a:lnTo>
                  <a:lnTo>
                    <a:pt x="488156" y="31877"/>
                  </a:lnTo>
                  <a:lnTo>
                    <a:pt x="488156" y="30353"/>
                  </a:lnTo>
                  <a:lnTo>
                    <a:pt x="489680" y="28829"/>
                  </a:lnTo>
                  <a:lnTo>
                    <a:pt x="492728" y="27305"/>
                  </a:lnTo>
                  <a:lnTo>
                    <a:pt x="494252" y="25781"/>
                  </a:lnTo>
                  <a:lnTo>
                    <a:pt x="497300" y="24257"/>
                  </a:lnTo>
                  <a:lnTo>
                    <a:pt x="504920" y="24257"/>
                  </a:lnTo>
                  <a:lnTo>
                    <a:pt x="501872" y="25781"/>
                  </a:lnTo>
                  <a:lnTo>
                    <a:pt x="497300" y="25781"/>
                  </a:lnTo>
                  <a:lnTo>
                    <a:pt x="495776" y="27305"/>
                  </a:lnTo>
                  <a:lnTo>
                    <a:pt x="492728" y="28829"/>
                  </a:lnTo>
                  <a:lnTo>
                    <a:pt x="489680" y="31877"/>
                  </a:lnTo>
                  <a:lnTo>
                    <a:pt x="489680" y="33401"/>
                  </a:lnTo>
                  <a:lnTo>
                    <a:pt x="488156" y="34925"/>
                  </a:lnTo>
                  <a:lnTo>
                    <a:pt x="488156" y="44069"/>
                  </a:lnTo>
                  <a:lnTo>
                    <a:pt x="489680" y="45593"/>
                  </a:lnTo>
                  <a:lnTo>
                    <a:pt x="489680" y="47244"/>
                  </a:lnTo>
                  <a:lnTo>
                    <a:pt x="494252" y="51689"/>
                  </a:lnTo>
                  <a:lnTo>
                    <a:pt x="498824" y="51689"/>
                  </a:lnTo>
                  <a:lnTo>
                    <a:pt x="501872" y="53213"/>
                  </a:lnTo>
                  <a:close/>
                </a:path>
                <a:path w="530860" h="100964">
                  <a:moveTo>
                    <a:pt x="512540" y="25781"/>
                  </a:moveTo>
                  <a:lnTo>
                    <a:pt x="501872" y="25781"/>
                  </a:lnTo>
                  <a:lnTo>
                    <a:pt x="504920" y="24257"/>
                  </a:lnTo>
                  <a:lnTo>
                    <a:pt x="509492" y="24257"/>
                  </a:lnTo>
                  <a:lnTo>
                    <a:pt x="512540" y="25781"/>
                  </a:lnTo>
                  <a:close/>
                </a:path>
                <a:path w="530860" h="100964">
                  <a:moveTo>
                    <a:pt x="520160" y="25781"/>
                  </a:moveTo>
                  <a:lnTo>
                    <a:pt x="512540" y="25781"/>
                  </a:lnTo>
                  <a:lnTo>
                    <a:pt x="509492" y="24257"/>
                  </a:lnTo>
                  <a:lnTo>
                    <a:pt x="518636" y="24257"/>
                  </a:lnTo>
                  <a:lnTo>
                    <a:pt x="520160" y="25781"/>
                  </a:lnTo>
                  <a:close/>
                </a:path>
                <a:path w="530860" h="100964">
                  <a:moveTo>
                    <a:pt x="529304" y="28829"/>
                  </a:moveTo>
                  <a:lnTo>
                    <a:pt x="526256" y="28829"/>
                  </a:lnTo>
                  <a:lnTo>
                    <a:pt x="524732" y="27305"/>
                  </a:lnTo>
                  <a:lnTo>
                    <a:pt x="521684" y="25781"/>
                  </a:lnTo>
                  <a:lnTo>
                    <a:pt x="520160" y="25781"/>
                  </a:lnTo>
                  <a:lnTo>
                    <a:pt x="518636" y="24257"/>
                  </a:lnTo>
                  <a:lnTo>
                    <a:pt x="523208" y="24257"/>
                  </a:lnTo>
                  <a:lnTo>
                    <a:pt x="524732" y="25781"/>
                  </a:lnTo>
                  <a:lnTo>
                    <a:pt x="527780" y="27305"/>
                  </a:lnTo>
                  <a:lnTo>
                    <a:pt x="529304" y="28829"/>
                  </a:lnTo>
                  <a:close/>
                </a:path>
                <a:path w="530860" h="100964">
                  <a:moveTo>
                    <a:pt x="521684" y="51689"/>
                  </a:moveTo>
                  <a:lnTo>
                    <a:pt x="494252" y="51689"/>
                  </a:lnTo>
                  <a:lnTo>
                    <a:pt x="489680" y="47244"/>
                  </a:lnTo>
                  <a:lnTo>
                    <a:pt x="489680" y="45593"/>
                  </a:lnTo>
                  <a:lnTo>
                    <a:pt x="488156" y="44069"/>
                  </a:lnTo>
                  <a:lnTo>
                    <a:pt x="488156" y="34925"/>
                  </a:lnTo>
                  <a:lnTo>
                    <a:pt x="489680" y="33401"/>
                  </a:lnTo>
                  <a:lnTo>
                    <a:pt x="489680" y="31877"/>
                  </a:lnTo>
                  <a:lnTo>
                    <a:pt x="492728" y="28829"/>
                  </a:lnTo>
                  <a:lnTo>
                    <a:pt x="495776" y="27305"/>
                  </a:lnTo>
                  <a:lnTo>
                    <a:pt x="497300" y="25781"/>
                  </a:lnTo>
                  <a:lnTo>
                    <a:pt x="517112" y="25781"/>
                  </a:lnTo>
                  <a:lnTo>
                    <a:pt x="520160" y="27305"/>
                  </a:lnTo>
                  <a:lnTo>
                    <a:pt x="521684" y="27305"/>
                  </a:lnTo>
                  <a:lnTo>
                    <a:pt x="524732" y="30353"/>
                  </a:lnTo>
                  <a:lnTo>
                    <a:pt x="503396" y="30353"/>
                  </a:lnTo>
                  <a:lnTo>
                    <a:pt x="497300" y="33401"/>
                  </a:lnTo>
                  <a:lnTo>
                    <a:pt x="494252" y="36449"/>
                  </a:lnTo>
                  <a:lnTo>
                    <a:pt x="494252" y="42545"/>
                  </a:lnTo>
                  <a:lnTo>
                    <a:pt x="495776" y="42545"/>
                  </a:lnTo>
                  <a:lnTo>
                    <a:pt x="495776" y="44069"/>
                  </a:lnTo>
                  <a:lnTo>
                    <a:pt x="497300" y="44069"/>
                  </a:lnTo>
                  <a:lnTo>
                    <a:pt x="498824" y="45593"/>
                  </a:lnTo>
                  <a:lnTo>
                    <a:pt x="501872" y="47244"/>
                  </a:lnTo>
                  <a:lnTo>
                    <a:pt x="509492" y="47244"/>
                  </a:lnTo>
                  <a:lnTo>
                    <a:pt x="512540" y="48641"/>
                  </a:lnTo>
                  <a:lnTo>
                    <a:pt x="515588" y="48641"/>
                  </a:lnTo>
                  <a:lnTo>
                    <a:pt x="517112" y="50165"/>
                  </a:lnTo>
                  <a:lnTo>
                    <a:pt x="520160" y="50165"/>
                  </a:lnTo>
                  <a:lnTo>
                    <a:pt x="521684" y="51689"/>
                  </a:lnTo>
                  <a:close/>
                </a:path>
                <a:path w="530860" h="100964">
                  <a:moveTo>
                    <a:pt x="521684" y="27305"/>
                  </a:moveTo>
                  <a:lnTo>
                    <a:pt x="520160" y="27305"/>
                  </a:lnTo>
                  <a:lnTo>
                    <a:pt x="517112" y="25781"/>
                  </a:lnTo>
                  <a:lnTo>
                    <a:pt x="521684" y="25781"/>
                  </a:lnTo>
                  <a:lnTo>
                    <a:pt x="521684" y="27305"/>
                  </a:lnTo>
                  <a:close/>
                </a:path>
                <a:path w="530860" h="100964">
                  <a:moveTo>
                    <a:pt x="524901" y="30522"/>
                  </a:moveTo>
                  <a:lnTo>
                    <a:pt x="521684" y="27305"/>
                  </a:lnTo>
                  <a:lnTo>
                    <a:pt x="521684" y="25781"/>
                  </a:lnTo>
                  <a:lnTo>
                    <a:pt x="524732" y="27305"/>
                  </a:lnTo>
                  <a:lnTo>
                    <a:pt x="526256" y="28829"/>
                  </a:lnTo>
                  <a:lnTo>
                    <a:pt x="524901" y="30522"/>
                  </a:lnTo>
                  <a:close/>
                </a:path>
                <a:path w="530860" h="100964">
                  <a:moveTo>
                    <a:pt x="529522" y="30353"/>
                  </a:moveTo>
                  <a:lnTo>
                    <a:pt x="527780" y="30353"/>
                  </a:lnTo>
                  <a:lnTo>
                    <a:pt x="526256" y="28829"/>
                  </a:lnTo>
                  <a:lnTo>
                    <a:pt x="530828" y="28829"/>
                  </a:lnTo>
                  <a:lnTo>
                    <a:pt x="529522" y="30353"/>
                  </a:lnTo>
                  <a:close/>
                </a:path>
                <a:path w="530860" h="100964">
                  <a:moveTo>
                    <a:pt x="526256" y="31877"/>
                  </a:moveTo>
                  <a:lnTo>
                    <a:pt x="524901" y="30522"/>
                  </a:lnTo>
                  <a:lnTo>
                    <a:pt x="526256" y="28829"/>
                  </a:lnTo>
                  <a:lnTo>
                    <a:pt x="527780" y="30353"/>
                  </a:lnTo>
                  <a:lnTo>
                    <a:pt x="526256" y="31877"/>
                  </a:lnTo>
                  <a:close/>
                </a:path>
                <a:path w="530860" h="100964">
                  <a:moveTo>
                    <a:pt x="497300" y="42545"/>
                  </a:moveTo>
                  <a:lnTo>
                    <a:pt x="494252" y="42545"/>
                  </a:lnTo>
                  <a:lnTo>
                    <a:pt x="494252" y="36449"/>
                  </a:lnTo>
                  <a:lnTo>
                    <a:pt x="497300" y="33401"/>
                  </a:lnTo>
                  <a:lnTo>
                    <a:pt x="503396" y="30353"/>
                  </a:lnTo>
                  <a:lnTo>
                    <a:pt x="511016" y="30353"/>
                  </a:lnTo>
                  <a:lnTo>
                    <a:pt x="512540" y="31877"/>
                  </a:lnTo>
                  <a:lnTo>
                    <a:pt x="503396" y="31877"/>
                  </a:lnTo>
                  <a:lnTo>
                    <a:pt x="500348" y="33401"/>
                  </a:lnTo>
                  <a:lnTo>
                    <a:pt x="498824" y="34925"/>
                  </a:lnTo>
                  <a:lnTo>
                    <a:pt x="497300" y="34925"/>
                  </a:lnTo>
                  <a:lnTo>
                    <a:pt x="495776" y="36449"/>
                  </a:lnTo>
                  <a:lnTo>
                    <a:pt x="495776" y="41021"/>
                  </a:lnTo>
                  <a:lnTo>
                    <a:pt x="497300" y="42545"/>
                  </a:lnTo>
                  <a:close/>
                </a:path>
                <a:path w="530860" h="100964">
                  <a:moveTo>
                    <a:pt x="521515" y="34755"/>
                  </a:moveTo>
                  <a:lnTo>
                    <a:pt x="520160" y="33401"/>
                  </a:lnTo>
                  <a:lnTo>
                    <a:pt x="518636" y="33401"/>
                  </a:lnTo>
                  <a:lnTo>
                    <a:pt x="517112" y="31877"/>
                  </a:lnTo>
                  <a:lnTo>
                    <a:pt x="512540" y="31877"/>
                  </a:lnTo>
                  <a:lnTo>
                    <a:pt x="511016" y="30353"/>
                  </a:lnTo>
                  <a:lnTo>
                    <a:pt x="524732" y="30353"/>
                  </a:lnTo>
                  <a:lnTo>
                    <a:pt x="524901" y="30522"/>
                  </a:lnTo>
                  <a:lnTo>
                    <a:pt x="521515" y="34755"/>
                  </a:lnTo>
                  <a:close/>
                </a:path>
                <a:path w="530860" h="100964">
                  <a:moveTo>
                    <a:pt x="521684" y="39497"/>
                  </a:moveTo>
                  <a:lnTo>
                    <a:pt x="520160" y="37973"/>
                  </a:lnTo>
                  <a:lnTo>
                    <a:pt x="518636" y="37973"/>
                  </a:lnTo>
                  <a:lnTo>
                    <a:pt x="517112" y="36449"/>
                  </a:lnTo>
                  <a:lnTo>
                    <a:pt x="523208" y="36449"/>
                  </a:lnTo>
                  <a:lnTo>
                    <a:pt x="522446" y="35687"/>
                  </a:lnTo>
                  <a:lnTo>
                    <a:pt x="527780" y="30353"/>
                  </a:lnTo>
                  <a:lnTo>
                    <a:pt x="529522" y="30353"/>
                  </a:lnTo>
                  <a:lnTo>
                    <a:pt x="521684" y="39497"/>
                  </a:lnTo>
                  <a:close/>
                </a:path>
                <a:path w="530860" h="100964">
                  <a:moveTo>
                    <a:pt x="526256" y="31877"/>
                  </a:moveTo>
                  <a:lnTo>
                    <a:pt x="527780" y="30353"/>
                  </a:lnTo>
                  <a:lnTo>
                    <a:pt x="526256" y="31877"/>
                  </a:lnTo>
                  <a:close/>
                </a:path>
                <a:path w="530860" h="100964">
                  <a:moveTo>
                    <a:pt x="522446" y="35687"/>
                  </a:moveTo>
                  <a:lnTo>
                    <a:pt x="521515" y="34755"/>
                  </a:lnTo>
                  <a:lnTo>
                    <a:pt x="524901" y="30522"/>
                  </a:lnTo>
                  <a:lnTo>
                    <a:pt x="526256" y="31877"/>
                  </a:lnTo>
                  <a:lnTo>
                    <a:pt x="522446" y="35687"/>
                  </a:lnTo>
                  <a:close/>
                </a:path>
                <a:path w="530860" h="100964">
                  <a:moveTo>
                    <a:pt x="515588" y="34925"/>
                  </a:moveTo>
                  <a:lnTo>
                    <a:pt x="498824" y="34925"/>
                  </a:lnTo>
                  <a:lnTo>
                    <a:pt x="500348" y="33401"/>
                  </a:lnTo>
                  <a:lnTo>
                    <a:pt x="503396" y="31877"/>
                  </a:lnTo>
                  <a:lnTo>
                    <a:pt x="509492" y="31877"/>
                  </a:lnTo>
                  <a:lnTo>
                    <a:pt x="511016" y="33401"/>
                  </a:lnTo>
                  <a:lnTo>
                    <a:pt x="514064" y="33401"/>
                  </a:lnTo>
                  <a:lnTo>
                    <a:pt x="515588" y="34925"/>
                  </a:lnTo>
                  <a:close/>
                </a:path>
                <a:path w="530860" h="100964">
                  <a:moveTo>
                    <a:pt x="518636" y="33401"/>
                  </a:moveTo>
                  <a:lnTo>
                    <a:pt x="511016" y="33401"/>
                  </a:lnTo>
                  <a:lnTo>
                    <a:pt x="509492" y="31877"/>
                  </a:lnTo>
                  <a:lnTo>
                    <a:pt x="517112" y="31877"/>
                  </a:lnTo>
                  <a:lnTo>
                    <a:pt x="518636" y="33401"/>
                  </a:lnTo>
                  <a:close/>
                </a:path>
                <a:path w="530860" h="100964">
                  <a:moveTo>
                    <a:pt x="520160" y="36449"/>
                  </a:moveTo>
                  <a:lnTo>
                    <a:pt x="518636" y="34925"/>
                  </a:lnTo>
                  <a:lnTo>
                    <a:pt x="515588" y="34925"/>
                  </a:lnTo>
                  <a:lnTo>
                    <a:pt x="514064" y="33401"/>
                  </a:lnTo>
                  <a:lnTo>
                    <a:pt x="520160" y="33401"/>
                  </a:lnTo>
                  <a:lnTo>
                    <a:pt x="521515" y="34755"/>
                  </a:lnTo>
                  <a:lnTo>
                    <a:pt x="520160" y="36449"/>
                  </a:lnTo>
                  <a:close/>
                </a:path>
                <a:path w="530860" h="100964">
                  <a:moveTo>
                    <a:pt x="521684" y="36449"/>
                  </a:moveTo>
                  <a:lnTo>
                    <a:pt x="520160" y="36449"/>
                  </a:lnTo>
                  <a:lnTo>
                    <a:pt x="521515" y="34755"/>
                  </a:lnTo>
                  <a:lnTo>
                    <a:pt x="522446" y="35687"/>
                  </a:lnTo>
                  <a:lnTo>
                    <a:pt x="521684" y="36449"/>
                  </a:lnTo>
                  <a:close/>
                </a:path>
                <a:path w="530860" h="100964">
                  <a:moveTo>
                    <a:pt x="500348" y="42545"/>
                  </a:moveTo>
                  <a:lnTo>
                    <a:pt x="497300" y="42545"/>
                  </a:lnTo>
                  <a:lnTo>
                    <a:pt x="495776" y="41021"/>
                  </a:lnTo>
                  <a:lnTo>
                    <a:pt x="495776" y="36449"/>
                  </a:lnTo>
                  <a:lnTo>
                    <a:pt x="497300" y="34925"/>
                  </a:lnTo>
                  <a:lnTo>
                    <a:pt x="501872" y="34925"/>
                  </a:lnTo>
                  <a:lnTo>
                    <a:pt x="500348" y="36449"/>
                  </a:lnTo>
                  <a:lnTo>
                    <a:pt x="498824" y="36449"/>
                  </a:lnTo>
                  <a:lnTo>
                    <a:pt x="497300" y="37973"/>
                  </a:lnTo>
                  <a:lnTo>
                    <a:pt x="497300" y="41021"/>
                  </a:lnTo>
                  <a:lnTo>
                    <a:pt x="498824" y="41021"/>
                  </a:lnTo>
                  <a:lnTo>
                    <a:pt x="500348" y="42545"/>
                  </a:lnTo>
                  <a:close/>
                </a:path>
                <a:path w="530860" h="100964">
                  <a:moveTo>
                    <a:pt x="520160" y="36449"/>
                  </a:moveTo>
                  <a:lnTo>
                    <a:pt x="515588" y="36449"/>
                  </a:lnTo>
                  <a:lnTo>
                    <a:pt x="514064" y="34925"/>
                  </a:lnTo>
                  <a:lnTo>
                    <a:pt x="518636" y="34925"/>
                  </a:lnTo>
                  <a:lnTo>
                    <a:pt x="520160" y="36449"/>
                  </a:lnTo>
                  <a:close/>
                </a:path>
                <a:path w="530860" h="100964">
                  <a:moveTo>
                    <a:pt x="523208" y="36449"/>
                  </a:moveTo>
                  <a:lnTo>
                    <a:pt x="521684" y="36449"/>
                  </a:lnTo>
                  <a:lnTo>
                    <a:pt x="522446" y="35687"/>
                  </a:lnTo>
                  <a:lnTo>
                    <a:pt x="523208" y="36449"/>
                  </a:lnTo>
                  <a:close/>
                </a:path>
                <a:path w="530860" h="100964">
                  <a:moveTo>
                    <a:pt x="498824" y="44069"/>
                  </a:moveTo>
                  <a:lnTo>
                    <a:pt x="495776" y="44069"/>
                  </a:lnTo>
                  <a:lnTo>
                    <a:pt x="495776" y="42545"/>
                  </a:lnTo>
                  <a:lnTo>
                    <a:pt x="498824" y="42545"/>
                  </a:lnTo>
                  <a:lnTo>
                    <a:pt x="498824" y="44069"/>
                  </a:lnTo>
                  <a:close/>
                </a:path>
                <a:path w="530860" h="100964">
                  <a:moveTo>
                    <a:pt x="503396" y="44069"/>
                  </a:moveTo>
                  <a:lnTo>
                    <a:pt x="498824" y="44069"/>
                  </a:lnTo>
                  <a:lnTo>
                    <a:pt x="498824" y="42545"/>
                  </a:lnTo>
                  <a:lnTo>
                    <a:pt x="501872" y="42545"/>
                  </a:lnTo>
                  <a:lnTo>
                    <a:pt x="503396" y="44069"/>
                  </a:lnTo>
                  <a:close/>
                </a:path>
                <a:path w="530860" h="100964">
                  <a:moveTo>
                    <a:pt x="514064" y="47244"/>
                  </a:moveTo>
                  <a:lnTo>
                    <a:pt x="501872" y="47244"/>
                  </a:lnTo>
                  <a:lnTo>
                    <a:pt x="498824" y="45593"/>
                  </a:lnTo>
                  <a:lnTo>
                    <a:pt x="497300" y="44069"/>
                  </a:lnTo>
                  <a:lnTo>
                    <a:pt x="501872" y="44069"/>
                  </a:lnTo>
                  <a:lnTo>
                    <a:pt x="503396" y="45593"/>
                  </a:lnTo>
                  <a:lnTo>
                    <a:pt x="511016" y="45593"/>
                  </a:lnTo>
                  <a:lnTo>
                    <a:pt x="514064" y="47244"/>
                  </a:lnTo>
                  <a:close/>
                </a:path>
                <a:path w="530860" h="100964">
                  <a:moveTo>
                    <a:pt x="517112" y="45593"/>
                  </a:moveTo>
                  <a:lnTo>
                    <a:pt x="503396" y="45593"/>
                  </a:lnTo>
                  <a:lnTo>
                    <a:pt x="501872" y="44069"/>
                  </a:lnTo>
                  <a:lnTo>
                    <a:pt x="514064" y="44069"/>
                  </a:lnTo>
                  <a:lnTo>
                    <a:pt x="517112" y="45593"/>
                  </a:lnTo>
                  <a:close/>
                </a:path>
                <a:path w="530860" h="100964">
                  <a:moveTo>
                    <a:pt x="518636" y="77724"/>
                  </a:moveTo>
                  <a:lnTo>
                    <a:pt x="512540" y="77724"/>
                  </a:lnTo>
                  <a:lnTo>
                    <a:pt x="515588" y="76200"/>
                  </a:lnTo>
                  <a:lnTo>
                    <a:pt x="518636" y="76200"/>
                  </a:lnTo>
                  <a:lnTo>
                    <a:pt x="520160" y="74676"/>
                  </a:lnTo>
                  <a:lnTo>
                    <a:pt x="523208" y="73152"/>
                  </a:lnTo>
                  <a:lnTo>
                    <a:pt x="526256" y="70104"/>
                  </a:lnTo>
                  <a:lnTo>
                    <a:pt x="526256" y="67056"/>
                  </a:lnTo>
                  <a:lnTo>
                    <a:pt x="527780" y="65532"/>
                  </a:lnTo>
                  <a:lnTo>
                    <a:pt x="527780" y="56261"/>
                  </a:lnTo>
                  <a:lnTo>
                    <a:pt x="526256" y="54737"/>
                  </a:lnTo>
                  <a:lnTo>
                    <a:pt x="526256" y="53213"/>
                  </a:lnTo>
                  <a:lnTo>
                    <a:pt x="523208" y="50165"/>
                  </a:lnTo>
                  <a:lnTo>
                    <a:pt x="520160" y="48641"/>
                  </a:lnTo>
                  <a:lnTo>
                    <a:pt x="518636" y="47244"/>
                  </a:lnTo>
                  <a:lnTo>
                    <a:pt x="514064" y="47244"/>
                  </a:lnTo>
                  <a:lnTo>
                    <a:pt x="511016" y="45593"/>
                  </a:lnTo>
                  <a:lnTo>
                    <a:pt x="518636" y="45593"/>
                  </a:lnTo>
                  <a:lnTo>
                    <a:pt x="521684" y="47244"/>
                  </a:lnTo>
                  <a:lnTo>
                    <a:pt x="523208" y="48641"/>
                  </a:lnTo>
                  <a:lnTo>
                    <a:pt x="526256" y="50165"/>
                  </a:lnTo>
                  <a:lnTo>
                    <a:pt x="527780" y="51689"/>
                  </a:lnTo>
                  <a:lnTo>
                    <a:pt x="527780" y="53213"/>
                  </a:lnTo>
                  <a:lnTo>
                    <a:pt x="529304" y="54737"/>
                  </a:lnTo>
                  <a:lnTo>
                    <a:pt x="529304" y="65532"/>
                  </a:lnTo>
                  <a:lnTo>
                    <a:pt x="527780" y="68580"/>
                  </a:lnTo>
                  <a:lnTo>
                    <a:pt x="527780" y="70104"/>
                  </a:lnTo>
                  <a:lnTo>
                    <a:pt x="526256" y="73152"/>
                  </a:lnTo>
                  <a:lnTo>
                    <a:pt x="523208" y="74676"/>
                  </a:lnTo>
                  <a:lnTo>
                    <a:pt x="521684" y="76200"/>
                  </a:lnTo>
                  <a:lnTo>
                    <a:pt x="518636" y="77724"/>
                  </a:lnTo>
                  <a:close/>
                </a:path>
                <a:path w="530860" h="100964">
                  <a:moveTo>
                    <a:pt x="518636" y="76200"/>
                  </a:moveTo>
                  <a:lnTo>
                    <a:pt x="512540" y="76200"/>
                  </a:lnTo>
                  <a:lnTo>
                    <a:pt x="515588" y="74676"/>
                  </a:lnTo>
                  <a:lnTo>
                    <a:pt x="517112" y="74676"/>
                  </a:lnTo>
                  <a:lnTo>
                    <a:pt x="520160" y="73152"/>
                  </a:lnTo>
                  <a:lnTo>
                    <a:pt x="524732" y="68580"/>
                  </a:lnTo>
                  <a:lnTo>
                    <a:pt x="524732" y="67056"/>
                  </a:lnTo>
                  <a:lnTo>
                    <a:pt x="526256" y="65532"/>
                  </a:lnTo>
                  <a:lnTo>
                    <a:pt x="526256" y="56261"/>
                  </a:lnTo>
                  <a:lnTo>
                    <a:pt x="524732" y="54737"/>
                  </a:lnTo>
                  <a:lnTo>
                    <a:pt x="524732" y="53213"/>
                  </a:lnTo>
                  <a:lnTo>
                    <a:pt x="523208" y="51689"/>
                  </a:lnTo>
                  <a:lnTo>
                    <a:pt x="521684" y="51689"/>
                  </a:lnTo>
                  <a:lnTo>
                    <a:pt x="520160" y="50165"/>
                  </a:lnTo>
                  <a:lnTo>
                    <a:pt x="517112" y="50165"/>
                  </a:lnTo>
                  <a:lnTo>
                    <a:pt x="515588" y="48641"/>
                  </a:lnTo>
                  <a:lnTo>
                    <a:pt x="512540" y="48641"/>
                  </a:lnTo>
                  <a:lnTo>
                    <a:pt x="509492" y="47244"/>
                  </a:lnTo>
                  <a:lnTo>
                    <a:pt x="518636" y="47244"/>
                  </a:lnTo>
                  <a:lnTo>
                    <a:pt x="520160" y="48641"/>
                  </a:lnTo>
                  <a:lnTo>
                    <a:pt x="523208" y="50165"/>
                  </a:lnTo>
                  <a:lnTo>
                    <a:pt x="526256" y="53213"/>
                  </a:lnTo>
                  <a:lnTo>
                    <a:pt x="526256" y="54737"/>
                  </a:lnTo>
                  <a:lnTo>
                    <a:pt x="527780" y="56261"/>
                  </a:lnTo>
                  <a:lnTo>
                    <a:pt x="527780" y="65532"/>
                  </a:lnTo>
                  <a:lnTo>
                    <a:pt x="526256" y="67056"/>
                  </a:lnTo>
                  <a:lnTo>
                    <a:pt x="526256" y="70104"/>
                  </a:lnTo>
                  <a:lnTo>
                    <a:pt x="523208" y="73152"/>
                  </a:lnTo>
                  <a:lnTo>
                    <a:pt x="520160" y="74676"/>
                  </a:lnTo>
                  <a:lnTo>
                    <a:pt x="518636" y="76200"/>
                  </a:lnTo>
                  <a:close/>
                </a:path>
                <a:path w="530860" h="100964">
                  <a:moveTo>
                    <a:pt x="517112" y="74676"/>
                  </a:moveTo>
                  <a:lnTo>
                    <a:pt x="492728" y="74676"/>
                  </a:lnTo>
                  <a:lnTo>
                    <a:pt x="491204" y="73152"/>
                  </a:lnTo>
                  <a:lnTo>
                    <a:pt x="488156" y="71628"/>
                  </a:lnTo>
                  <a:lnTo>
                    <a:pt x="486632" y="70104"/>
                  </a:lnTo>
                  <a:lnTo>
                    <a:pt x="511016" y="70104"/>
                  </a:lnTo>
                  <a:lnTo>
                    <a:pt x="512540" y="68580"/>
                  </a:lnTo>
                  <a:lnTo>
                    <a:pt x="515588" y="68580"/>
                  </a:lnTo>
                  <a:lnTo>
                    <a:pt x="520160" y="64008"/>
                  </a:lnTo>
                  <a:lnTo>
                    <a:pt x="520160" y="59436"/>
                  </a:lnTo>
                  <a:lnTo>
                    <a:pt x="518636" y="59436"/>
                  </a:lnTo>
                  <a:lnTo>
                    <a:pt x="518636" y="57785"/>
                  </a:lnTo>
                  <a:lnTo>
                    <a:pt x="515588" y="54737"/>
                  </a:lnTo>
                  <a:lnTo>
                    <a:pt x="511016" y="54737"/>
                  </a:lnTo>
                  <a:lnTo>
                    <a:pt x="509492" y="53213"/>
                  </a:lnTo>
                  <a:lnTo>
                    <a:pt x="501872" y="53213"/>
                  </a:lnTo>
                  <a:lnTo>
                    <a:pt x="498824" y="51689"/>
                  </a:lnTo>
                  <a:lnTo>
                    <a:pt x="523208" y="51689"/>
                  </a:lnTo>
                  <a:lnTo>
                    <a:pt x="524732" y="53213"/>
                  </a:lnTo>
                  <a:lnTo>
                    <a:pt x="524732" y="54737"/>
                  </a:lnTo>
                  <a:lnTo>
                    <a:pt x="526256" y="56261"/>
                  </a:lnTo>
                  <a:lnTo>
                    <a:pt x="526256" y="65532"/>
                  </a:lnTo>
                  <a:lnTo>
                    <a:pt x="524732" y="67056"/>
                  </a:lnTo>
                  <a:lnTo>
                    <a:pt x="524732" y="68580"/>
                  </a:lnTo>
                  <a:lnTo>
                    <a:pt x="520160" y="73152"/>
                  </a:lnTo>
                  <a:lnTo>
                    <a:pt x="517112" y="74676"/>
                  </a:lnTo>
                  <a:close/>
                </a:path>
                <a:path w="530860" h="100964">
                  <a:moveTo>
                    <a:pt x="511016" y="54737"/>
                  </a:moveTo>
                  <a:lnTo>
                    <a:pt x="498824" y="54737"/>
                  </a:lnTo>
                  <a:lnTo>
                    <a:pt x="495776" y="53213"/>
                  </a:lnTo>
                  <a:lnTo>
                    <a:pt x="509492" y="53213"/>
                  </a:lnTo>
                  <a:lnTo>
                    <a:pt x="511016" y="54737"/>
                  </a:lnTo>
                  <a:close/>
                </a:path>
                <a:path w="530860" h="100964">
                  <a:moveTo>
                    <a:pt x="509492" y="56261"/>
                  </a:moveTo>
                  <a:lnTo>
                    <a:pt x="498824" y="56261"/>
                  </a:lnTo>
                  <a:lnTo>
                    <a:pt x="495776" y="54737"/>
                  </a:lnTo>
                  <a:lnTo>
                    <a:pt x="507968" y="54737"/>
                  </a:lnTo>
                  <a:lnTo>
                    <a:pt x="509492" y="56261"/>
                  </a:lnTo>
                  <a:close/>
                </a:path>
                <a:path w="530860" h="100964">
                  <a:moveTo>
                    <a:pt x="515588" y="68580"/>
                  </a:moveTo>
                  <a:lnTo>
                    <a:pt x="511016" y="68580"/>
                  </a:lnTo>
                  <a:lnTo>
                    <a:pt x="512540" y="67056"/>
                  </a:lnTo>
                  <a:lnTo>
                    <a:pt x="515588" y="67056"/>
                  </a:lnTo>
                  <a:lnTo>
                    <a:pt x="515588" y="65532"/>
                  </a:lnTo>
                  <a:lnTo>
                    <a:pt x="517112" y="65532"/>
                  </a:lnTo>
                  <a:lnTo>
                    <a:pt x="517112" y="64008"/>
                  </a:lnTo>
                  <a:lnTo>
                    <a:pt x="518636" y="62484"/>
                  </a:lnTo>
                  <a:lnTo>
                    <a:pt x="518636" y="60833"/>
                  </a:lnTo>
                  <a:lnTo>
                    <a:pt x="517112" y="59436"/>
                  </a:lnTo>
                  <a:lnTo>
                    <a:pt x="517112" y="57785"/>
                  </a:lnTo>
                  <a:lnTo>
                    <a:pt x="515588" y="57785"/>
                  </a:lnTo>
                  <a:lnTo>
                    <a:pt x="514064" y="56261"/>
                  </a:lnTo>
                  <a:lnTo>
                    <a:pt x="509492" y="56261"/>
                  </a:lnTo>
                  <a:lnTo>
                    <a:pt x="507968" y="54737"/>
                  </a:lnTo>
                  <a:lnTo>
                    <a:pt x="515588" y="54737"/>
                  </a:lnTo>
                  <a:lnTo>
                    <a:pt x="518636" y="57785"/>
                  </a:lnTo>
                  <a:lnTo>
                    <a:pt x="518636" y="59436"/>
                  </a:lnTo>
                  <a:lnTo>
                    <a:pt x="520160" y="59436"/>
                  </a:lnTo>
                  <a:lnTo>
                    <a:pt x="520160" y="64008"/>
                  </a:lnTo>
                  <a:lnTo>
                    <a:pt x="515588" y="68580"/>
                  </a:lnTo>
                  <a:close/>
                </a:path>
                <a:path w="530860" h="100964">
                  <a:moveTo>
                    <a:pt x="515588" y="57785"/>
                  </a:moveTo>
                  <a:lnTo>
                    <a:pt x="504920" y="57785"/>
                  </a:lnTo>
                  <a:lnTo>
                    <a:pt x="503396" y="56261"/>
                  </a:lnTo>
                  <a:lnTo>
                    <a:pt x="514064" y="56261"/>
                  </a:lnTo>
                  <a:lnTo>
                    <a:pt x="515588" y="57785"/>
                  </a:lnTo>
                  <a:close/>
                </a:path>
                <a:path w="530860" h="100964">
                  <a:moveTo>
                    <a:pt x="517112" y="65532"/>
                  </a:moveTo>
                  <a:lnTo>
                    <a:pt x="512540" y="65532"/>
                  </a:lnTo>
                  <a:lnTo>
                    <a:pt x="514064" y="64008"/>
                  </a:lnTo>
                  <a:lnTo>
                    <a:pt x="515588" y="64008"/>
                  </a:lnTo>
                  <a:lnTo>
                    <a:pt x="515588" y="59436"/>
                  </a:lnTo>
                  <a:lnTo>
                    <a:pt x="514064" y="59436"/>
                  </a:lnTo>
                  <a:lnTo>
                    <a:pt x="512540" y="57785"/>
                  </a:lnTo>
                  <a:lnTo>
                    <a:pt x="517112" y="57785"/>
                  </a:lnTo>
                  <a:lnTo>
                    <a:pt x="517112" y="59436"/>
                  </a:lnTo>
                  <a:lnTo>
                    <a:pt x="518636" y="60833"/>
                  </a:lnTo>
                  <a:lnTo>
                    <a:pt x="518636" y="62484"/>
                  </a:lnTo>
                  <a:lnTo>
                    <a:pt x="517112" y="64008"/>
                  </a:lnTo>
                  <a:lnTo>
                    <a:pt x="517112" y="65532"/>
                  </a:lnTo>
                  <a:close/>
                </a:path>
                <a:path w="530860" h="100964">
                  <a:moveTo>
                    <a:pt x="497300" y="77724"/>
                  </a:moveTo>
                  <a:lnTo>
                    <a:pt x="491204" y="77724"/>
                  </a:lnTo>
                  <a:lnTo>
                    <a:pt x="489680" y="76200"/>
                  </a:lnTo>
                  <a:lnTo>
                    <a:pt x="486632" y="74676"/>
                  </a:lnTo>
                  <a:lnTo>
                    <a:pt x="485108" y="73152"/>
                  </a:lnTo>
                  <a:lnTo>
                    <a:pt x="482060" y="71628"/>
                  </a:lnTo>
                  <a:lnTo>
                    <a:pt x="480536" y="70104"/>
                  </a:lnTo>
                  <a:lnTo>
                    <a:pt x="480536" y="68580"/>
                  </a:lnTo>
                  <a:lnTo>
                    <a:pt x="489680" y="59436"/>
                  </a:lnTo>
                  <a:lnTo>
                    <a:pt x="491204" y="60833"/>
                  </a:lnTo>
                  <a:lnTo>
                    <a:pt x="492728" y="62484"/>
                  </a:lnTo>
                  <a:lnTo>
                    <a:pt x="488156" y="62484"/>
                  </a:lnTo>
                  <a:lnTo>
                    <a:pt x="488833" y="63161"/>
                  </a:lnTo>
                  <a:lnTo>
                    <a:pt x="482060" y="68580"/>
                  </a:lnTo>
                  <a:lnTo>
                    <a:pt x="485108" y="71628"/>
                  </a:lnTo>
                  <a:lnTo>
                    <a:pt x="488156" y="73152"/>
                  </a:lnTo>
                  <a:lnTo>
                    <a:pt x="489680" y="74676"/>
                  </a:lnTo>
                  <a:lnTo>
                    <a:pt x="492728" y="76200"/>
                  </a:lnTo>
                  <a:lnTo>
                    <a:pt x="494252" y="76200"/>
                  </a:lnTo>
                  <a:lnTo>
                    <a:pt x="497300" y="77724"/>
                  </a:lnTo>
                  <a:close/>
                </a:path>
                <a:path w="530860" h="100964">
                  <a:moveTo>
                    <a:pt x="488833" y="63161"/>
                  </a:moveTo>
                  <a:lnTo>
                    <a:pt x="488156" y="62484"/>
                  </a:lnTo>
                  <a:lnTo>
                    <a:pt x="489680" y="62484"/>
                  </a:lnTo>
                  <a:lnTo>
                    <a:pt x="488833" y="63161"/>
                  </a:lnTo>
                  <a:close/>
                </a:path>
                <a:path w="530860" h="100964">
                  <a:moveTo>
                    <a:pt x="489680" y="64008"/>
                  </a:moveTo>
                  <a:lnTo>
                    <a:pt x="488833" y="63161"/>
                  </a:lnTo>
                  <a:lnTo>
                    <a:pt x="489680" y="62484"/>
                  </a:lnTo>
                  <a:lnTo>
                    <a:pt x="491204" y="62484"/>
                  </a:lnTo>
                  <a:lnTo>
                    <a:pt x="489680" y="64008"/>
                  </a:lnTo>
                  <a:close/>
                </a:path>
                <a:path w="530860" h="100964">
                  <a:moveTo>
                    <a:pt x="497300" y="67056"/>
                  </a:moveTo>
                  <a:lnTo>
                    <a:pt x="492728" y="67056"/>
                  </a:lnTo>
                  <a:lnTo>
                    <a:pt x="489680" y="64008"/>
                  </a:lnTo>
                  <a:lnTo>
                    <a:pt x="491204" y="62484"/>
                  </a:lnTo>
                  <a:lnTo>
                    <a:pt x="494252" y="65532"/>
                  </a:lnTo>
                  <a:lnTo>
                    <a:pt x="497300" y="67056"/>
                  </a:lnTo>
                  <a:close/>
                </a:path>
                <a:path w="530860" h="100964">
                  <a:moveTo>
                    <a:pt x="501872" y="67056"/>
                  </a:moveTo>
                  <a:lnTo>
                    <a:pt x="497300" y="67056"/>
                  </a:lnTo>
                  <a:lnTo>
                    <a:pt x="494252" y="65532"/>
                  </a:lnTo>
                  <a:lnTo>
                    <a:pt x="491204" y="62484"/>
                  </a:lnTo>
                  <a:lnTo>
                    <a:pt x="492728" y="62484"/>
                  </a:lnTo>
                  <a:lnTo>
                    <a:pt x="494252" y="64008"/>
                  </a:lnTo>
                  <a:lnTo>
                    <a:pt x="495776" y="64008"/>
                  </a:lnTo>
                  <a:lnTo>
                    <a:pt x="497300" y="65532"/>
                  </a:lnTo>
                  <a:lnTo>
                    <a:pt x="500348" y="65532"/>
                  </a:lnTo>
                  <a:lnTo>
                    <a:pt x="501872" y="67056"/>
                  </a:lnTo>
                  <a:close/>
                </a:path>
                <a:path w="530860" h="100964">
                  <a:moveTo>
                    <a:pt x="483584" y="70104"/>
                  </a:moveTo>
                  <a:lnTo>
                    <a:pt x="482060" y="68580"/>
                  </a:lnTo>
                  <a:lnTo>
                    <a:pt x="488833" y="63161"/>
                  </a:lnTo>
                  <a:lnTo>
                    <a:pt x="489680" y="64008"/>
                  </a:lnTo>
                  <a:lnTo>
                    <a:pt x="485108" y="68580"/>
                  </a:lnTo>
                  <a:lnTo>
                    <a:pt x="483584" y="68580"/>
                  </a:lnTo>
                  <a:lnTo>
                    <a:pt x="484346" y="69342"/>
                  </a:lnTo>
                  <a:lnTo>
                    <a:pt x="483584" y="70104"/>
                  </a:lnTo>
                  <a:close/>
                </a:path>
                <a:path w="530860" h="100964">
                  <a:moveTo>
                    <a:pt x="500348" y="70104"/>
                  </a:moveTo>
                  <a:lnTo>
                    <a:pt x="485108" y="70104"/>
                  </a:lnTo>
                  <a:lnTo>
                    <a:pt x="484346" y="69342"/>
                  </a:lnTo>
                  <a:lnTo>
                    <a:pt x="489680" y="64008"/>
                  </a:lnTo>
                  <a:lnTo>
                    <a:pt x="492728" y="67056"/>
                  </a:lnTo>
                  <a:lnTo>
                    <a:pt x="494252" y="67056"/>
                  </a:lnTo>
                  <a:lnTo>
                    <a:pt x="495776" y="68580"/>
                  </a:lnTo>
                  <a:lnTo>
                    <a:pt x="497300" y="68580"/>
                  </a:lnTo>
                  <a:lnTo>
                    <a:pt x="500348" y="70104"/>
                  </a:lnTo>
                  <a:close/>
                </a:path>
                <a:path w="530860" h="100964">
                  <a:moveTo>
                    <a:pt x="515588" y="67056"/>
                  </a:moveTo>
                  <a:lnTo>
                    <a:pt x="509492" y="67056"/>
                  </a:lnTo>
                  <a:lnTo>
                    <a:pt x="511016" y="65532"/>
                  </a:lnTo>
                  <a:lnTo>
                    <a:pt x="515588" y="65532"/>
                  </a:lnTo>
                  <a:lnTo>
                    <a:pt x="515588" y="67056"/>
                  </a:lnTo>
                  <a:close/>
                </a:path>
                <a:path w="530860" h="100964">
                  <a:moveTo>
                    <a:pt x="500348" y="68580"/>
                  </a:moveTo>
                  <a:lnTo>
                    <a:pt x="495776" y="68580"/>
                  </a:lnTo>
                  <a:lnTo>
                    <a:pt x="494252" y="67056"/>
                  </a:lnTo>
                  <a:lnTo>
                    <a:pt x="498824" y="67056"/>
                  </a:lnTo>
                  <a:lnTo>
                    <a:pt x="500348" y="68580"/>
                  </a:lnTo>
                  <a:close/>
                </a:path>
                <a:path w="530860" h="100964">
                  <a:moveTo>
                    <a:pt x="511016" y="68580"/>
                  </a:moveTo>
                  <a:lnTo>
                    <a:pt x="500348" y="68580"/>
                  </a:lnTo>
                  <a:lnTo>
                    <a:pt x="498824" y="67056"/>
                  </a:lnTo>
                  <a:lnTo>
                    <a:pt x="512540" y="67056"/>
                  </a:lnTo>
                  <a:lnTo>
                    <a:pt x="511016" y="68580"/>
                  </a:lnTo>
                  <a:close/>
                </a:path>
                <a:path w="530860" h="100964">
                  <a:moveTo>
                    <a:pt x="497300" y="76200"/>
                  </a:moveTo>
                  <a:lnTo>
                    <a:pt x="492728" y="76200"/>
                  </a:lnTo>
                  <a:lnTo>
                    <a:pt x="489680" y="74676"/>
                  </a:lnTo>
                  <a:lnTo>
                    <a:pt x="488156" y="73152"/>
                  </a:lnTo>
                  <a:lnTo>
                    <a:pt x="485108" y="71628"/>
                  </a:lnTo>
                  <a:lnTo>
                    <a:pt x="482060" y="68580"/>
                  </a:lnTo>
                  <a:lnTo>
                    <a:pt x="483584" y="70104"/>
                  </a:lnTo>
                  <a:lnTo>
                    <a:pt x="486632" y="70104"/>
                  </a:lnTo>
                  <a:lnTo>
                    <a:pt x="488156" y="71628"/>
                  </a:lnTo>
                  <a:lnTo>
                    <a:pt x="491204" y="73152"/>
                  </a:lnTo>
                  <a:lnTo>
                    <a:pt x="492728" y="74676"/>
                  </a:lnTo>
                  <a:lnTo>
                    <a:pt x="495776" y="74676"/>
                  </a:lnTo>
                  <a:lnTo>
                    <a:pt x="497300" y="76200"/>
                  </a:lnTo>
                  <a:close/>
                </a:path>
                <a:path w="530860" h="100964">
                  <a:moveTo>
                    <a:pt x="484346" y="69342"/>
                  </a:moveTo>
                  <a:lnTo>
                    <a:pt x="483584" y="68580"/>
                  </a:lnTo>
                  <a:lnTo>
                    <a:pt x="485108" y="68580"/>
                  </a:lnTo>
                  <a:lnTo>
                    <a:pt x="484346" y="69342"/>
                  </a:lnTo>
                  <a:close/>
                </a:path>
                <a:path w="530860" h="100964">
                  <a:moveTo>
                    <a:pt x="511016" y="70104"/>
                  </a:moveTo>
                  <a:lnTo>
                    <a:pt x="500348" y="70104"/>
                  </a:lnTo>
                  <a:lnTo>
                    <a:pt x="497300" y="68580"/>
                  </a:lnTo>
                  <a:lnTo>
                    <a:pt x="512540" y="68580"/>
                  </a:lnTo>
                  <a:lnTo>
                    <a:pt x="511016" y="70104"/>
                  </a:lnTo>
                  <a:close/>
                </a:path>
                <a:path w="530860" h="100964">
                  <a:moveTo>
                    <a:pt x="485108" y="70104"/>
                  </a:moveTo>
                  <a:lnTo>
                    <a:pt x="483584" y="70104"/>
                  </a:lnTo>
                  <a:lnTo>
                    <a:pt x="484346" y="69342"/>
                  </a:lnTo>
                  <a:lnTo>
                    <a:pt x="485108" y="70104"/>
                  </a:lnTo>
                  <a:close/>
                </a:path>
                <a:path w="530860" h="100964">
                  <a:moveTo>
                    <a:pt x="512540" y="76200"/>
                  </a:moveTo>
                  <a:lnTo>
                    <a:pt x="497300" y="76200"/>
                  </a:lnTo>
                  <a:lnTo>
                    <a:pt x="495776" y="74676"/>
                  </a:lnTo>
                  <a:lnTo>
                    <a:pt x="515588" y="74676"/>
                  </a:lnTo>
                  <a:lnTo>
                    <a:pt x="512540" y="76200"/>
                  </a:lnTo>
                  <a:close/>
                </a:path>
                <a:path w="530860" h="100964">
                  <a:moveTo>
                    <a:pt x="512540" y="77724"/>
                  </a:moveTo>
                  <a:lnTo>
                    <a:pt x="497300" y="77724"/>
                  </a:lnTo>
                  <a:lnTo>
                    <a:pt x="494252" y="76200"/>
                  </a:lnTo>
                  <a:lnTo>
                    <a:pt x="515588" y="76200"/>
                  </a:lnTo>
                  <a:lnTo>
                    <a:pt x="512540" y="77724"/>
                  </a:lnTo>
                  <a:close/>
                </a:path>
                <a:path w="530860" h="100964">
                  <a:moveTo>
                    <a:pt x="512540" y="79248"/>
                  </a:moveTo>
                  <a:lnTo>
                    <a:pt x="497300" y="79248"/>
                  </a:lnTo>
                  <a:lnTo>
                    <a:pt x="494252" y="77724"/>
                  </a:lnTo>
                  <a:lnTo>
                    <a:pt x="515588" y="77724"/>
                  </a:lnTo>
                  <a:lnTo>
                    <a:pt x="512540" y="79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57" name="object 15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3227832" y="3823716"/>
              <a:ext cx="167639" cy="79248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3398519" y="3823716"/>
              <a:ext cx="91439" cy="77724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3502151" y="3845051"/>
              <a:ext cx="102108" cy="77724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616451" y="3831335"/>
              <a:ext cx="138683" cy="71627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3977640" y="3240024"/>
              <a:ext cx="876300" cy="92354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213859" y="3502151"/>
              <a:ext cx="405383" cy="403859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4779264" y="3438144"/>
              <a:ext cx="1450975" cy="532130"/>
            </a:xfrm>
            <a:custGeom>
              <a:avLst/>
              <a:gdLst/>
              <a:ahLst/>
              <a:cxnLst/>
              <a:rect l="l" t="t" r="r" b="b"/>
              <a:pathLst>
                <a:path w="1450975" h="532129">
                  <a:moveTo>
                    <a:pt x="1450848" y="531875"/>
                  </a:moveTo>
                  <a:lnTo>
                    <a:pt x="0" y="531875"/>
                  </a:lnTo>
                  <a:lnTo>
                    <a:pt x="0" y="0"/>
                  </a:lnTo>
                  <a:lnTo>
                    <a:pt x="1450848" y="0"/>
                  </a:lnTo>
                  <a:lnTo>
                    <a:pt x="1450848" y="531875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321808" y="3583914"/>
              <a:ext cx="40005" cy="135890"/>
            </a:xfrm>
            <a:custGeom>
              <a:avLst/>
              <a:gdLst/>
              <a:ahLst/>
              <a:cxnLst/>
              <a:rect l="l" t="t" r="r" b="b"/>
              <a:pathLst>
                <a:path w="40004" h="135889">
                  <a:moveTo>
                    <a:pt x="39624" y="0"/>
                  </a:moveTo>
                  <a:lnTo>
                    <a:pt x="10566" y="0"/>
                  </a:lnTo>
                  <a:lnTo>
                    <a:pt x="10566" y="13970"/>
                  </a:lnTo>
                  <a:lnTo>
                    <a:pt x="0" y="13970"/>
                  </a:lnTo>
                  <a:lnTo>
                    <a:pt x="0" y="20320"/>
                  </a:lnTo>
                  <a:lnTo>
                    <a:pt x="0" y="31750"/>
                  </a:lnTo>
                  <a:lnTo>
                    <a:pt x="10553" y="31750"/>
                  </a:lnTo>
                  <a:lnTo>
                    <a:pt x="10553" y="20320"/>
                  </a:lnTo>
                  <a:lnTo>
                    <a:pt x="21336" y="20320"/>
                  </a:lnTo>
                  <a:lnTo>
                    <a:pt x="21336" y="31750"/>
                  </a:lnTo>
                  <a:lnTo>
                    <a:pt x="21336" y="135890"/>
                  </a:lnTo>
                  <a:lnTo>
                    <a:pt x="39624" y="135890"/>
                  </a:lnTo>
                  <a:lnTo>
                    <a:pt x="39624" y="31750"/>
                  </a:lnTo>
                  <a:lnTo>
                    <a:pt x="39624" y="20320"/>
                  </a:lnTo>
                  <a:lnTo>
                    <a:pt x="39624" y="1397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65" name="object 165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413247" y="3583971"/>
              <a:ext cx="77819" cy="13735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513927" y="3582447"/>
              <a:ext cx="83915" cy="138874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623750" y="3583971"/>
              <a:ext cx="77819" cy="137350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257704" y="3823620"/>
              <a:ext cx="497205" cy="79375"/>
            </a:xfrm>
            <a:custGeom>
              <a:avLst/>
              <a:gdLst/>
              <a:ahLst/>
              <a:cxnLst/>
              <a:rect l="l" t="t" r="r" b="b"/>
              <a:pathLst>
                <a:path w="497204" h="79375">
                  <a:moveTo>
                    <a:pt x="35051" y="79343"/>
                  </a:moveTo>
                  <a:lnTo>
                    <a:pt x="0" y="79343"/>
                  </a:lnTo>
                  <a:lnTo>
                    <a:pt x="0" y="0"/>
                  </a:lnTo>
                  <a:lnTo>
                    <a:pt x="32003" y="0"/>
                  </a:lnTo>
                  <a:lnTo>
                    <a:pt x="35051" y="1524"/>
                  </a:lnTo>
                  <a:lnTo>
                    <a:pt x="38100" y="1524"/>
                  </a:lnTo>
                  <a:lnTo>
                    <a:pt x="39624" y="3048"/>
                  </a:lnTo>
                  <a:lnTo>
                    <a:pt x="1524" y="3048"/>
                  </a:lnTo>
                  <a:lnTo>
                    <a:pt x="1524" y="77819"/>
                  </a:lnTo>
                  <a:lnTo>
                    <a:pt x="38100" y="77819"/>
                  </a:lnTo>
                  <a:lnTo>
                    <a:pt x="35051" y="79343"/>
                  </a:lnTo>
                  <a:close/>
                </a:path>
                <a:path w="497204" h="79375">
                  <a:moveTo>
                    <a:pt x="3048" y="77819"/>
                  </a:moveTo>
                  <a:lnTo>
                    <a:pt x="1524" y="77819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3048" y="77819"/>
                  </a:lnTo>
                  <a:close/>
                </a:path>
                <a:path w="497204" h="79375">
                  <a:moveTo>
                    <a:pt x="35051" y="77819"/>
                  </a:moveTo>
                  <a:lnTo>
                    <a:pt x="3048" y="77819"/>
                  </a:lnTo>
                  <a:lnTo>
                    <a:pt x="3048" y="3048"/>
                  </a:lnTo>
                  <a:lnTo>
                    <a:pt x="38100" y="3048"/>
                  </a:lnTo>
                  <a:lnTo>
                    <a:pt x="39624" y="4572"/>
                  </a:lnTo>
                  <a:lnTo>
                    <a:pt x="36576" y="4572"/>
                  </a:lnTo>
                  <a:lnTo>
                    <a:pt x="38100" y="6096"/>
                  </a:lnTo>
                  <a:lnTo>
                    <a:pt x="39624" y="6096"/>
                  </a:lnTo>
                  <a:lnTo>
                    <a:pt x="41148" y="7620"/>
                  </a:lnTo>
                  <a:lnTo>
                    <a:pt x="42671" y="7620"/>
                  </a:lnTo>
                  <a:lnTo>
                    <a:pt x="45719" y="10667"/>
                  </a:lnTo>
                  <a:lnTo>
                    <a:pt x="9144" y="10667"/>
                  </a:lnTo>
                  <a:lnTo>
                    <a:pt x="9144" y="36575"/>
                  </a:lnTo>
                  <a:lnTo>
                    <a:pt x="41148" y="36575"/>
                  </a:lnTo>
                  <a:lnTo>
                    <a:pt x="41148" y="41148"/>
                  </a:lnTo>
                  <a:lnTo>
                    <a:pt x="44196" y="41148"/>
                  </a:lnTo>
                  <a:lnTo>
                    <a:pt x="44196" y="42672"/>
                  </a:lnTo>
                  <a:lnTo>
                    <a:pt x="9144" y="42672"/>
                  </a:lnTo>
                  <a:lnTo>
                    <a:pt x="9144" y="70199"/>
                  </a:lnTo>
                  <a:lnTo>
                    <a:pt x="44196" y="70199"/>
                  </a:lnTo>
                  <a:lnTo>
                    <a:pt x="42671" y="73247"/>
                  </a:lnTo>
                  <a:lnTo>
                    <a:pt x="39624" y="73247"/>
                  </a:lnTo>
                  <a:lnTo>
                    <a:pt x="38100" y="74771"/>
                  </a:lnTo>
                  <a:lnTo>
                    <a:pt x="35051" y="74771"/>
                  </a:lnTo>
                  <a:lnTo>
                    <a:pt x="32003" y="76295"/>
                  </a:lnTo>
                  <a:lnTo>
                    <a:pt x="38100" y="76295"/>
                  </a:lnTo>
                  <a:lnTo>
                    <a:pt x="35051" y="77819"/>
                  </a:lnTo>
                  <a:close/>
                </a:path>
                <a:path w="497204" h="79375">
                  <a:moveTo>
                    <a:pt x="42671" y="4572"/>
                  </a:moveTo>
                  <a:lnTo>
                    <a:pt x="39624" y="4572"/>
                  </a:lnTo>
                  <a:lnTo>
                    <a:pt x="38100" y="3048"/>
                  </a:lnTo>
                  <a:lnTo>
                    <a:pt x="41148" y="3048"/>
                  </a:lnTo>
                  <a:lnTo>
                    <a:pt x="42671" y="4572"/>
                  </a:lnTo>
                  <a:close/>
                </a:path>
                <a:path w="497204" h="79375">
                  <a:moveTo>
                    <a:pt x="42671" y="6096"/>
                  </a:moveTo>
                  <a:lnTo>
                    <a:pt x="38100" y="6096"/>
                  </a:lnTo>
                  <a:lnTo>
                    <a:pt x="36576" y="4572"/>
                  </a:lnTo>
                  <a:lnTo>
                    <a:pt x="41148" y="4572"/>
                  </a:lnTo>
                  <a:lnTo>
                    <a:pt x="42671" y="6096"/>
                  </a:lnTo>
                  <a:close/>
                </a:path>
                <a:path w="497204" h="79375">
                  <a:moveTo>
                    <a:pt x="50292" y="33528"/>
                  </a:moveTo>
                  <a:lnTo>
                    <a:pt x="48767" y="33528"/>
                  </a:lnTo>
                  <a:lnTo>
                    <a:pt x="48767" y="32004"/>
                  </a:lnTo>
                  <a:lnTo>
                    <a:pt x="50292" y="32004"/>
                  </a:lnTo>
                  <a:lnTo>
                    <a:pt x="50292" y="30480"/>
                  </a:lnTo>
                  <a:lnTo>
                    <a:pt x="51816" y="28956"/>
                  </a:lnTo>
                  <a:lnTo>
                    <a:pt x="51816" y="15240"/>
                  </a:lnTo>
                  <a:lnTo>
                    <a:pt x="48767" y="12191"/>
                  </a:lnTo>
                  <a:lnTo>
                    <a:pt x="48767" y="10667"/>
                  </a:lnTo>
                  <a:lnTo>
                    <a:pt x="44196" y="6096"/>
                  </a:lnTo>
                  <a:lnTo>
                    <a:pt x="42671" y="6096"/>
                  </a:lnTo>
                  <a:lnTo>
                    <a:pt x="41148" y="4572"/>
                  </a:lnTo>
                  <a:lnTo>
                    <a:pt x="45719" y="4572"/>
                  </a:lnTo>
                  <a:lnTo>
                    <a:pt x="50292" y="9144"/>
                  </a:lnTo>
                  <a:lnTo>
                    <a:pt x="50292" y="10667"/>
                  </a:lnTo>
                  <a:lnTo>
                    <a:pt x="51816" y="12191"/>
                  </a:lnTo>
                  <a:lnTo>
                    <a:pt x="53340" y="15240"/>
                  </a:lnTo>
                  <a:lnTo>
                    <a:pt x="53340" y="28956"/>
                  </a:lnTo>
                  <a:lnTo>
                    <a:pt x="51816" y="30480"/>
                  </a:lnTo>
                  <a:lnTo>
                    <a:pt x="51816" y="32004"/>
                  </a:lnTo>
                  <a:lnTo>
                    <a:pt x="50292" y="33528"/>
                  </a:lnTo>
                  <a:close/>
                </a:path>
                <a:path w="497204" h="79375">
                  <a:moveTo>
                    <a:pt x="48767" y="36575"/>
                  </a:moveTo>
                  <a:lnTo>
                    <a:pt x="47244" y="35051"/>
                  </a:lnTo>
                  <a:lnTo>
                    <a:pt x="47244" y="32004"/>
                  </a:lnTo>
                  <a:lnTo>
                    <a:pt x="48767" y="30480"/>
                  </a:lnTo>
                  <a:lnTo>
                    <a:pt x="48767" y="27432"/>
                  </a:lnTo>
                  <a:lnTo>
                    <a:pt x="50292" y="27432"/>
                  </a:lnTo>
                  <a:lnTo>
                    <a:pt x="50292" y="18288"/>
                  </a:lnTo>
                  <a:lnTo>
                    <a:pt x="48767" y="16764"/>
                  </a:lnTo>
                  <a:lnTo>
                    <a:pt x="48767" y="13716"/>
                  </a:lnTo>
                  <a:lnTo>
                    <a:pt x="42671" y="7620"/>
                  </a:lnTo>
                  <a:lnTo>
                    <a:pt x="41148" y="7620"/>
                  </a:lnTo>
                  <a:lnTo>
                    <a:pt x="39624" y="6096"/>
                  </a:lnTo>
                  <a:lnTo>
                    <a:pt x="44196" y="6096"/>
                  </a:lnTo>
                  <a:lnTo>
                    <a:pt x="48767" y="10667"/>
                  </a:lnTo>
                  <a:lnTo>
                    <a:pt x="48767" y="12191"/>
                  </a:lnTo>
                  <a:lnTo>
                    <a:pt x="51816" y="15240"/>
                  </a:lnTo>
                  <a:lnTo>
                    <a:pt x="51816" y="28956"/>
                  </a:lnTo>
                  <a:lnTo>
                    <a:pt x="50292" y="30480"/>
                  </a:lnTo>
                  <a:lnTo>
                    <a:pt x="50292" y="32004"/>
                  </a:lnTo>
                  <a:lnTo>
                    <a:pt x="48767" y="32004"/>
                  </a:lnTo>
                  <a:lnTo>
                    <a:pt x="48767" y="33528"/>
                  </a:lnTo>
                  <a:lnTo>
                    <a:pt x="50292" y="33528"/>
                  </a:lnTo>
                  <a:lnTo>
                    <a:pt x="50292" y="35051"/>
                  </a:lnTo>
                  <a:lnTo>
                    <a:pt x="48767" y="35051"/>
                  </a:lnTo>
                  <a:lnTo>
                    <a:pt x="48767" y="36575"/>
                  </a:lnTo>
                  <a:close/>
                </a:path>
                <a:path w="497204" h="79375">
                  <a:moveTo>
                    <a:pt x="32003" y="36575"/>
                  </a:moveTo>
                  <a:lnTo>
                    <a:pt x="9144" y="36575"/>
                  </a:lnTo>
                  <a:lnTo>
                    <a:pt x="9144" y="10667"/>
                  </a:lnTo>
                  <a:lnTo>
                    <a:pt x="33528" y="10667"/>
                  </a:lnTo>
                  <a:lnTo>
                    <a:pt x="35051" y="12191"/>
                  </a:lnTo>
                  <a:lnTo>
                    <a:pt x="12192" y="12191"/>
                  </a:lnTo>
                  <a:lnTo>
                    <a:pt x="12192" y="35051"/>
                  </a:lnTo>
                  <a:lnTo>
                    <a:pt x="33528" y="35051"/>
                  </a:lnTo>
                  <a:lnTo>
                    <a:pt x="32003" y="36575"/>
                  </a:lnTo>
                  <a:close/>
                </a:path>
                <a:path w="497204" h="79375">
                  <a:moveTo>
                    <a:pt x="45719" y="41148"/>
                  </a:moveTo>
                  <a:lnTo>
                    <a:pt x="41148" y="41148"/>
                  </a:lnTo>
                  <a:lnTo>
                    <a:pt x="41148" y="36575"/>
                  </a:lnTo>
                  <a:lnTo>
                    <a:pt x="32003" y="36575"/>
                  </a:lnTo>
                  <a:lnTo>
                    <a:pt x="33528" y="35051"/>
                  </a:lnTo>
                  <a:lnTo>
                    <a:pt x="38100" y="35051"/>
                  </a:lnTo>
                  <a:lnTo>
                    <a:pt x="38100" y="33528"/>
                  </a:lnTo>
                  <a:lnTo>
                    <a:pt x="42671" y="28956"/>
                  </a:lnTo>
                  <a:lnTo>
                    <a:pt x="42671" y="27432"/>
                  </a:lnTo>
                  <a:lnTo>
                    <a:pt x="44196" y="25908"/>
                  </a:lnTo>
                  <a:lnTo>
                    <a:pt x="44196" y="21336"/>
                  </a:lnTo>
                  <a:lnTo>
                    <a:pt x="42671" y="18288"/>
                  </a:lnTo>
                  <a:lnTo>
                    <a:pt x="42671" y="16764"/>
                  </a:lnTo>
                  <a:lnTo>
                    <a:pt x="39624" y="13716"/>
                  </a:lnTo>
                  <a:lnTo>
                    <a:pt x="38100" y="13716"/>
                  </a:lnTo>
                  <a:lnTo>
                    <a:pt x="36576" y="12191"/>
                  </a:lnTo>
                  <a:lnTo>
                    <a:pt x="35051" y="12191"/>
                  </a:lnTo>
                  <a:lnTo>
                    <a:pt x="33528" y="10667"/>
                  </a:lnTo>
                  <a:lnTo>
                    <a:pt x="45719" y="10667"/>
                  </a:lnTo>
                  <a:lnTo>
                    <a:pt x="48767" y="13716"/>
                  </a:lnTo>
                  <a:lnTo>
                    <a:pt x="48767" y="16764"/>
                  </a:lnTo>
                  <a:lnTo>
                    <a:pt x="50292" y="18288"/>
                  </a:lnTo>
                  <a:lnTo>
                    <a:pt x="50292" y="27432"/>
                  </a:lnTo>
                  <a:lnTo>
                    <a:pt x="48767" y="27432"/>
                  </a:lnTo>
                  <a:lnTo>
                    <a:pt x="48767" y="30480"/>
                  </a:lnTo>
                  <a:lnTo>
                    <a:pt x="47244" y="32004"/>
                  </a:lnTo>
                  <a:lnTo>
                    <a:pt x="47244" y="33528"/>
                  </a:lnTo>
                  <a:lnTo>
                    <a:pt x="45719" y="33528"/>
                  </a:lnTo>
                  <a:lnTo>
                    <a:pt x="42671" y="36575"/>
                  </a:lnTo>
                  <a:lnTo>
                    <a:pt x="42671" y="39624"/>
                  </a:lnTo>
                  <a:lnTo>
                    <a:pt x="44196" y="39624"/>
                  </a:lnTo>
                  <a:lnTo>
                    <a:pt x="45719" y="41148"/>
                  </a:lnTo>
                  <a:close/>
                </a:path>
                <a:path w="497204" h="79375">
                  <a:moveTo>
                    <a:pt x="13716" y="35051"/>
                  </a:moveTo>
                  <a:lnTo>
                    <a:pt x="12192" y="35051"/>
                  </a:lnTo>
                  <a:lnTo>
                    <a:pt x="12192" y="12191"/>
                  </a:lnTo>
                  <a:lnTo>
                    <a:pt x="13716" y="12191"/>
                  </a:lnTo>
                  <a:lnTo>
                    <a:pt x="13716" y="35051"/>
                  </a:lnTo>
                  <a:close/>
                </a:path>
                <a:path w="497204" h="79375">
                  <a:moveTo>
                    <a:pt x="35051" y="13716"/>
                  </a:moveTo>
                  <a:lnTo>
                    <a:pt x="13716" y="13716"/>
                  </a:lnTo>
                  <a:lnTo>
                    <a:pt x="13716" y="12191"/>
                  </a:lnTo>
                  <a:lnTo>
                    <a:pt x="33528" y="12191"/>
                  </a:lnTo>
                  <a:lnTo>
                    <a:pt x="35051" y="13716"/>
                  </a:lnTo>
                  <a:close/>
                </a:path>
                <a:path w="497204" h="79375">
                  <a:moveTo>
                    <a:pt x="38100" y="13716"/>
                  </a:moveTo>
                  <a:lnTo>
                    <a:pt x="35051" y="13716"/>
                  </a:lnTo>
                  <a:lnTo>
                    <a:pt x="33528" y="12191"/>
                  </a:lnTo>
                  <a:lnTo>
                    <a:pt x="36576" y="12191"/>
                  </a:lnTo>
                  <a:lnTo>
                    <a:pt x="38100" y="13716"/>
                  </a:lnTo>
                  <a:close/>
                </a:path>
                <a:path w="497204" h="79375">
                  <a:moveTo>
                    <a:pt x="30480" y="35051"/>
                  </a:moveTo>
                  <a:lnTo>
                    <a:pt x="13716" y="35051"/>
                  </a:lnTo>
                  <a:lnTo>
                    <a:pt x="13716" y="32004"/>
                  </a:lnTo>
                  <a:lnTo>
                    <a:pt x="35051" y="32004"/>
                  </a:lnTo>
                  <a:lnTo>
                    <a:pt x="35051" y="30480"/>
                  </a:lnTo>
                  <a:lnTo>
                    <a:pt x="38100" y="30480"/>
                  </a:lnTo>
                  <a:lnTo>
                    <a:pt x="38100" y="28956"/>
                  </a:lnTo>
                  <a:lnTo>
                    <a:pt x="39624" y="27432"/>
                  </a:lnTo>
                  <a:lnTo>
                    <a:pt x="39624" y="18288"/>
                  </a:lnTo>
                  <a:lnTo>
                    <a:pt x="38100" y="18288"/>
                  </a:lnTo>
                  <a:lnTo>
                    <a:pt x="38100" y="16764"/>
                  </a:lnTo>
                  <a:lnTo>
                    <a:pt x="36576" y="16764"/>
                  </a:lnTo>
                  <a:lnTo>
                    <a:pt x="35051" y="15240"/>
                  </a:lnTo>
                  <a:lnTo>
                    <a:pt x="33528" y="15240"/>
                  </a:lnTo>
                  <a:lnTo>
                    <a:pt x="32003" y="13716"/>
                  </a:lnTo>
                  <a:lnTo>
                    <a:pt x="36576" y="13716"/>
                  </a:lnTo>
                  <a:lnTo>
                    <a:pt x="41148" y="18288"/>
                  </a:lnTo>
                  <a:lnTo>
                    <a:pt x="41148" y="28956"/>
                  </a:lnTo>
                  <a:lnTo>
                    <a:pt x="36576" y="33528"/>
                  </a:lnTo>
                  <a:lnTo>
                    <a:pt x="32003" y="33528"/>
                  </a:lnTo>
                  <a:lnTo>
                    <a:pt x="30480" y="35051"/>
                  </a:lnTo>
                  <a:close/>
                </a:path>
                <a:path w="497204" h="79375">
                  <a:moveTo>
                    <a:pt x="38100" y="35051"/>
                  </a:moveTo>
                  <a:lnTo>
                    <a:pt x="30480" y="35051"/>
                  </a:lnTo>
                  <a:lnTo>
                    <a:pt x="32003" y="33528"/>
                  </a:lnTo>
                  <a:lnTo>
                    <a:pt x="36576" y="33528"/>
                  </a:lnTo>
                  <a:lnTo>
                    <a:pt x="41148" y="28956"/>
                  </a:lnTo>
                  <a:lnTo>
                    <a:pt x="41148" y="18288"/>
                  </a:lnTo>
                  <a:lnTo>
                    <a:pt x="36576" y="13716"/>
                  </a:lnTo>
                  <a:lnTo>
                    <a:pt x="39624" y="13716"/>
                  </a:lnTo>
                  <a:lnTo>
                    <a:pt x="42671" y="16764"/>
                  </a:lnTo>
                  <a:lnTo>
                    <a:pt x="42671" y="18288"/>
                  </a:lnTo>
                  <a:lnTo>
                    <a:pt x="44196" y="21336"/>
                  </a:lnTo>
                  <a:lnTo>
                    <a:pt x="44196" y="25908"/>
                  </a:lnTo>
                  <a:lnTo>
                    <a:pt x="42671" y="27432"/>
                  </a:lnTo>
                  <a:lnTo>
                    <a:pt x="42671" y="28956"/>
                  </a:lnTo>
                  <a:lnTo>
                    <a:pt x="38100" y="33528"/>
                  </a:lnTo>
                  <a:lnTo>
                    <a:pt x="38100" y="35051"/>
                  </a:lnTo>
                  <a:close/>
                </a:path>
                <a:path w="497204" h="79375">
                  <a:moveTo>
                    <a:pt x="44196" y="38100"/>
                  </a:moveTo>
                  <a:lnTo>
                    <a:pt x="42671" y="36575"/>
                  </a:lnTo>
                  <a:lnTo>
                    <a:pt x="45719" y="33528"/>
                  </a:lnTo>
                  <a:lnTo>
                    <a:pt x="47244" y="33528"/>
                  </a:lnTo>
                  <a:lnTo>
                    <a:pt x="47244" y="35051"/>
                  </a:lnTo>
                  <a:lnTo>
                    <a:pt x="44196" y="38100"/>
                  </a:lnTo>
                  <a:close/>
                </a:path>
                <a:path w="497204" h="79375">
                  <a:moveTo>
                    <a:pt x="41148" y="77819"/>
                  </a:moveTo>
                  <a:lnTo>
                    <a:pt x="35051" y="77819"/>
                  </a:lnTo>
                  <a:lnTo>
                    <a:pt x="41148" y="74771"/>
                  </a:lnTo>
                  <a:lnTo>
                    <a:pt x="44196" y="74771"/>
                  </a:lnTo>
                  <a:lnTo>
                    <a:pt x="45719" y="71723"/>
                  </a:lnTo>
                  <a:lnTo>
                    <a:pt x="48767" y="70199"/>
                  </a:lnTo>
                  <a:lnTo>
                    <a:pt x="50292" y="68675"/>
                  </a:lnTo>
                  <a:lnTo>
                    <a:pt x="53340" y="62579"/>
                  </a:lnTo>
                  <a:lnTo>
                    <a:pt x="53340" y="50291"/>
                  </a:lnTo>
                  <a:lnTo>
                    <a:pt x="51816" y="48767"/>
                  </a:lnTo>
                  <a:lnTo>
                    <a:pt x="51816" y="47244"/>
                  </a:lnTo>
                  <a:lnTo>
                    <a:pt x="50292" y="45720"/>
                  </a:lnTo>
                  <a:lnTo>
                    <a:pt x="50292" y="44196"/>
                  </a:lnTo>
                  <a:lnTo>
                    <a:pt x="47244" y="41148"/>
                  </a:lnTo>
                  <a:lnTo>
                    <a:pt x="45719" y="41148"/>
                  </a:lnTo>
                  <a:lnTo>
                    <a:pt x="44196" y="39624"/>
                  </a:lnTo>
                  <a:lnTo>
                    <a:pt x="44196" y="38100"/>
                  </a:lnTo>
                  <a:lnTo>
                    <a:pt x="47244" y="35051"/>
                  </a:lnTo>
                  <a:lnTo>
                    <a:pt x="48767" y="36575"/>
                  </a:lnTo>
                  <a:lnTo>
                    <a:pt x="47243" y="38100"/>
                  </a:lnTo>
                  <a:lnTo>
                    <a:pt x="45719" y="38100"/>
                  </a:lnTo>
                  <a:lnTo>
                    <a:pt x="46481" y="38861"/>
                  </a:lnTo>
                  <a:lnTo>
                    <a:pt x="45719" y="39624"/>
                  </a:lnTo>
                  <a:lnTo>
                    <a:pt x="48767" y="39624"/>
                  </a:lnTo>
                  <a:lnTo>
                    <a:pt x="50292" y="41148"/>
                  </a:lnTo>
                  <a:lnTo>
                    <a:pt x="50292" y="42672"/>
                  </a:lnTo>
                  <a:lnTo>
                    <a:pt x="53340" y="45720"/>
                  </a:lnTo>
                  <a:lnTo>
                    <a:pt x="54864" y="48767"/>
                  </a:lnTo>
                  <a:lnTo>
                    <a:pt x="54864" y="64103"/>
                  </a:lnTo>
                  <a:lnTo>
                    <a:pt x="51816" y="70199"/>
                  </a:lnTo>
                  <a:lnTo>
                    <a:pt x="48767" y="71723"/>
                  </a:lnTo>
                  <a:lnTo>
                    <a:pt x="44196" y="76295"/>
                  </a:lnTo>
                  <a:lnTo>
                    <a:pt x="41148" y="77819"/>
                  </a:lnTo>
                  <a:close/>
                </a:path>
                <a:path w="497204" h="79375">
                  <a:moveTo>
                    <a:pt x="44196" y="39624"/>
                  </a:moveTo>
                  <a:lnTo>
                    <a:pt x="42671" y="39624"/>
                  </a:lnTo>
                  <a:lnTo>
                    <a:pt x="42671" y="36575"/>
                  </a:lnTo>
                  <a:lnTo>
                    <a:pt x="44196" y="38100"/>
                  </a:lnTo>
                  <a:lnTo>
                    <a:pt x="44196" y="39624"/>
                  </a:lnTo>
                  <a:close/>
                </a:path>
                <a:path w="497204" h="79375">
                  <a:moveTo>
                    <a:pt x="46481" y="38861"/>
                  </a:moveTo>
                  <a:lnTo>
                    <a:pt x="45719" y="38100"/>
                  </a:lnTo>
                  <a:lnTo>
                    <a:pt x="47243" y="38100"/>
                  </a:lnTo>
                  <a:lnTo>
                    <a:pt x="46481" y="38861"/>
                  </a:lnTo>
                  <a:close/>
                </a:path>
                <a:path w="497204" h="79375">
                  <a:moveTo>
                    <a:pt x="47244" y="39624"/>
                  </a:moveTo>
                  <a:lnTo>
                    <a:pt x="45719" y="39624"/>
                  </a:lnTo>
                  <a:lnTo>
                    <a:pt x="46481" y="38861"/>
                  </a:lnTo>
                  <a:lnTo>
                    <a:pt x="47244" y="39624"/>
                  </a:lnTo>
                  <a:close/>
                </a:path>
                <a:path w="497204" h="79375">
                  <a:moveTo>
                    <a:pt x="44196" y="74771"/>
                  </a:moveTo>
                  <a:lnTo>
                    <a:pt x="38100" y="74771"/>
                  </a:lnTo>
                  <a:lnTo>
                    <a:pt x="39624" y="73247"/>
                  </a:lnTo>
                  <a:lnTo>
                    <a:pt x="42671" y="73247"/>
                  </a:lnTo>
                  <a:lnTo>
                    <a:pt x="44196" y="70199"/>
                  </a:lnTo>
                  <a:lnTo>
                    <a:pt x="47244" y="68675"/>
                  </a:lnTo>
                  <a:lnTo>
                    <a:pt x="50292" y="65627"/>
                  </a:lnTo>
                  <a:lnTo>
                    <a:pt x="51816" y="62579"/>
                  </a:lnTo>
                  <a:lnTo>
                    <a:pt x="51816" y="51816"/>
                  </a:lnTo>
                  <a:lnTo>
                    <a:pt x="50292" y="50291"/>
                  </a:lnTo>
                  <a:lnTo>
                    <a:pt x="50292" y="47244"/>
                  </a:lnTo>
                  <a:lnTo>
                    <a:pt x="45719" y="42672"/>
                  </a:lnTo>
                  <a:lnTo>
                    <a:pt x="44196" y="42672"/>
                  </a:lnTo>
                  <a:lnTo>
                    <a:pt x="44196" y="41148"/>
                  </a:lnTo>
                  <a:lnTo>
                    <a:pt x="47244" y="41148"/>
                  </a:lnTo>
                  <a:lnTo>
                    <a:pt x="50292" y="44196"/>
                  </a:lnTo>
                  <a:lnTo>
                    <a:pt x="50292" y="45720"/>
                  </a:lnTo>
                  <a:lnTo>
                    <a:pt x="51816" y="47244"/>
                  </a:lnTo>
                  <a:lnTo>
                    <a:pt x="51816" y="48767"/>
                  </a:lnTo>
                  <a:lnTo>
                    <a:pt x="53340" y="50291"/>
                  </a:lnTo>
                  <a:lnTo>
                    <a:pt x="53340" y="62579"/>
                  </a:lnTo>
                  <a:lnTo>
                    <a:pt x="50292" y="68675"/>
                  </a:lnTo>
                  <a:lnTo>
                    <a:pt x="48767" y="70199"/>
                  </a:lnTo>
                  <a:lnTo>
                    <a:pt x="45719" y="71723"/>
                  </a:lnTo>
                  <a:lnTo>
                    <a:pt x="44196" y="74771"/>
                  </a:lnTo>
                  <a:close/>
                </a:path>
                <a:path w="497204" h="79375">
                  <a:moveTo>
                    <a:pt x="32003" y="70199"/>
                  </a:moveTo>
                  <a:lnTo>
                    <a:pt x="9144" y="70199"/>
                  </a:lnTo>
                  <a:lnTo>
                    <a:pt x="9144" y="42672"/>
                  </a:lnTo>
                  <a:lnTo>
                    <a:pt x="36576" y="42672"/>
                  </a:lnTo>
                  <a:lnTo>
                    <a:pt x="38100" y="44196"/>
                  </a:lnTo>
                  <a:lnTo>
                    <a:pt x="12192" y="44196"/>
                  </a:lnTo>
                  <a:lnTo>
                    <a:pt x="12192" y="67151"/>
                  </a:lnTo>
                  <a:lnTo>
                    <a:pt x="38100" y="67151"/>
                  </a:lnTo>
                  <a:lnTo>
                    <a:pt x="36576" y="68675"/>
                  </a:lnTo>
                  <a:lnTo>
                    <a:pt x="33528" y="68675"/>
                  </a:lnTo>
                  <a:lnTo>
                    <a:pt x="32003" y="70199"/>
                  </a:lnTo>
                  <a:close/>
                </a:path>
                <a:path w="497204" h="79375">
                  <a:moveTo>
                    <a:pt x="44196" y="70199"/>
                  </a:moveTo>
                  <a:lnTo>
                    <a:pt x="32003" y="70199"/>
                  </a:lnTo>
                  <a:lnTo>
                    <a:pt x="33528" y="68675"/>
                  </a:lnTo>
                  <a:lnTo>
                    <a:pt x="36576" y="68675"/>
                  </a:lnTo>
                  <a:lnTo>
                    <a:pt x="38100" y="67151"/>
                  </a:lnTo>
                  <a:lnTo>
                    <a:pt x="39624" y="67151"/>
                  </a:lnTo>
                  <a:lnTo>
                    <a:pt x="39624" y="65627"/>
                  </a:lnTo>
                  <a:lnTo>
                    <a:pt x="41148" y="65627"/>
                  </a:lnTo>
                  <a:lnTo>
                    <a:pt x="42671" y="64103"/>
                  </a:lnTo>
                  <a:lnTo>
                    <a:pt x="42671" y="62579"/>
                  </a:lnTo>
                  <a:lnTo>
                    <a:pt x="44196" y="62579"/>
                  </a:lnTo>
                  <a:lnTo>
                    <a:pt x="44196" y="59436"/>
                  </a:lnTo>
                  <a:lnTo>
                    <a:pt x="45719" y="57912"/>
                  </a:lnTo>
                  <a:lnTo>
                    <a:pt x="45719" y="53340"/>
                  </a:lnTo>
                  <a:lnTo>
                    <a:pt x="44196" y="50291"/>
                  </a:lnTo>
                  <a:lnTo>
                    <a:pt x="42671" y="48767"/>
                  </a:lnTo>
                  <a:lnTo>
                    <a:pt x="42671" y="47244"/>
                  </a:lnTo>
                  <a:lnTo>
                    <a:pt x="41148" y="45720"/>
                  </a:lnTo>
                  <a:lnTo>
                    <a:pt x="39624" y="45720"/>
                  </a:lnTo>
                  <a:lnTo>
                    <a:pt x="36576" y="42672"/>
                  </a:lnTo>
                  <a:lnTo>
                    <a:pt x="45719" y="42672"/>
                  </a:lnTo>
                  <a:lnTo>
                    <a:pt x="50292" y="47244"/>
                  </a:lnTo>
                  <a:lnTo>
                    <a:pt x="50292" y="50291"/>
                  </a:lnTo>
                  <a:lnTo>
                    <a:pt x="51816" y="51816"/>
                  </a:lnTo>
                  <a:lnTo>
                    <a:pt x="51816" y="62579"/>
                  </a:lnTo>
                  <a:lnTo>
                    <a:pt x="50292" y="65627"/>
                  </a:lnTo>
                  <a:lnTo>
                    <a:pt x="47244" y="68675"/>
                  </a:lnTo>
                  <a:lnTo>
                    <a:pt x="44196" y="70199"/>
                  </a:lnTo>
                  <a:close/>
                </a:path>
                <a:path w="497204" h="79375">
                  <a:moveTo>
                    <a:pt x="13716" y="67151"/>
                  </a:moveTo>
                  <a:lnTo>
                    <a:pt x="12192" y="67151"/>
                  </a:lnTo>
                  <a:lnTo>
                    <a:pt x="12192" y="44196"/>
                  </a:lnTo>
                  <a:lnTo>
                    <a:pt x="13716" y="44196"/>
                  </a:lnTo>
                  <a:lnTo>
                    <a:pt x="13716" y="67151"/>
                  </a:lnTo>
                  <a:close/>
                </a:path>
                <a:path w="497204" h="79375">
                  <a:moveTo>
                    <a:pt x="35051" y="45720"/>
                  </a:moveTo>
                  <a:lnTo>
                    <a:pt x="13716" y="45720"/>
                  </a:lnTo>
                  <a:lnTo>
                    <a:pt x="13716" y="44196"/>
                  </a:lnTo>
                  <a:lnTo>
                    <a:pt x="35051" y="44196"/>
                  </a:lnTo>
                  <a:lnTo>
                    <a:pt x="35051" y="45720"/>
                  </a:lnTo>
                  <a:close/>
                </a:path>
                <a:path w="497204" h="79375">
                  <a:moveTo>
                    <a:pt x="39624" y="45720"/>
                  </a:moveTo>
                  <a:lnTo>
                    <a:pt x="35051" y="45720"/>
                  </a:lnTo>
                  <a:lnTo>
                    <a:pt x="35051" y="44196"/>
                  </a:lnTo>
                  <a:lnTo>
                    <a:pt x="38100" y="44196"/>
                  </a:lnTo>
                  <a:lnTo>
                    <a:pt x="39624" y="45720"/>
                  </a:lnTo>
                  <a:close/>
                </a:path>
                <a:path w="497204" h="79375">
                  <a:moveTo>
                    <a:pt x="38100" y="47244"/>
                  </a:moveTo>
                  <a:lnTo>
                    <a:pt x="33528" y="47244"/>
                  </a:lnTo>
                  <a:lnTo>
                    <a:pt x="32003" y="45720"/>
                  </a:lnTo>
                  <a:lnTo>
                    <a:pt x="36576" y="45720"/>
                  </a:lnTo>
                  <a:lnTo>
                    <a:pt x="38100" y="47244"/>
                  </a:lnTo>
                  <a:close/>
                </a:path>
                <a:path w="497204" h="79375">
                  <a:moveTo>
                    <a:pt x="41148" y="65627"/>
                  </a:moveTo>
                  <a:lnTo>
                    <a:pt x="38100" y="65627"/>
                  </a:lnTo>
                  <a:lnTo>
                    <a:pt x="41148" y="62579"/>
                  </a:lnTo>
                  <a:lnTo>
                    <a:pt x="42671" y="60959"/>
                  </a:lnTo>
                  <a:lnTo>
                    <a:pt x="42671" y="51816"/>
                  </a:lnTo>
                  <a:lnTo>
                    <a:pt x="41148" y="50291"/>
                  </a:lnTo>
                  <a:lnTo>
                    <a:pt x="41148" y="48767"/>
                  </a:lnTo>
                  <a:lnTo>
                    <a:pt x="39624" y="47244"/>
                  </a:lnTo>
                  <a:lnTo>
                    <a:pt x="38100" y="47244"/>
                  </a:lnTo>
                  <a:lnTo>
                    <a:pt x="36576" y="45720"/>
                  </a:lnTo>
                  <a:lnTo>
                    <a:pt x="41148" y="45720"/>
                  </a:lnTo>
                  <a:lnTo>
                    <a:pt x="42671" y="47244"/>
                  </a:lnTo>
                  <a:lnTo>
                    <a:pt x="42671" y="48767"/>
                  </a:lnTo>
                  <a:lnTo>
                    <a:pt x="44196" y="50291"/>
                  </a:lnTo>
                  <a:lnTo>
                    <a:pt x="45719" y="53340"/>
                  </a:lnTo>
                  <a:lnTo>
                    <a:pt x="45719" y="57912"/>
                  </a:lnTo>
                  <a:lnTo>
                    <a:pt x="44196" y="59436"/>
                  </a:lnTo>
                  <a:lnTo>
                    <a:pt x="44196" y="62579"/>
                  </a:lnTo>
                  <a:lnTo>
                    <a:pt x="42671" y="62579"/>
                  </a:lnTo>
                  <a:lnTo>
                    <a:pt x="42671" y="64103"/>
                  </a:lnTo>
                  <a:lnTo>
                    <a:pt x="41148" y="65627"/>
                  </a:lnTo>
                  <a:close/>
                </a:path>
                <a:path w="497204" h="79375">
                  <a:moveTo>
                    <a:pt x="38100" y="65627"/>
                  </a:moveTo>
                  <a:lnTo>
                    <a:pt x="35051" y="65627"/>
                  </a:lnTo>
                  <a:lnTo>
                    <a:pt x="35051" y="64103"/>
                  </a:lnTo>
                  <a:lnTo>
                    <a:pt x="36576" y="64103"/>
                  </a:lnTo>
                  <a:lnTo>
                    <a:pt x="38100" y="62579"/>
                  </a:lnTo>
                  <a:lnTo>
                    <a:pt x="39624" y="62579"/>
                  </a:lnTo>
                  <a:lnTo>
                    <a:pt x="39624" y="60959"/>
                  </a:lnTo>
                  <a:lnTo>
                    <a:pt x="41148" y="60959"/>
                  </a:lnTo>
                  <a:lnTo>
                    <a:pt x="41148" y="51816"/>
                  </a:lnTo>
                  <a:lnTo>
                    <a:pt x="36576" y="47244"/>
                  </a:lnTo>
                  <a:lnTo>
                    <a:pt x="39624" y="47244"/>
                  </a:lnTo>
                  <a:lnTo>
                    <a:pt x="41148" y="48767"/>
                  </a:lnTo>
                  <a:lnTo>
                    <a:pt x="41148" y="50291"/>
                  </a:lnTo>
                  <a:lnTo>
                    <a:pt x="42671" y="51816"/>
                  </a:lnTo>
                  <a:lnTo>
                    <a:pt x="42671" y="60959"/>
                  </a:lnTo>
                  <a:lnTo>
                    <a:pt x="41148" y="62579"/>
                  </a:lnTo>
                  <a:lnTo>
                    <a:pt x="38100" y="65627"/>
                  </a:lnTo>
                  <a:close/>
                </a:path>
                <a:path w="497204" h="79375">
                  <a:moveTo>
                    <a:pt x="35051" y="67151"/>
                  </a:moveTo>
                  <a:lnTo>
                    <a:pt x="13716" y="67151"/>
                  </a:lnTo>
                  <a:lnTo>
                    <a:pt x="13716" y="65627"/>
                  </a:lnTo>
                  <a:lnTo>
                    <a:pt x="36576" y="65627"/>
                  </a:lnTo>
                  <a:lnTo>
                    <a:pt x="35051" y="67151"/>
                  </a:lnTo>
                  <a:close/>
                </a:path>
                <a:path w="497204" h="79375">
                  <a:moveTo>
                    <a:pt x="39624" y="67151"/>
                  </a:moveTo>
                  <a:lnTo>
                    <a:pt x="35051" y="67151"/>
                  </a:lnTo>
                  <a:lnTo>
                    <a:pt x="36576" y="65627"/>
                  </a:lnTo>
                  <a:lnTo>
                    <a:pt x="39624" y="65627"/>
                  </a:lnTo>
                  <a:lnTo>
                    <a:pt x="39624" y="67151"/>
                  </a:lnTo>
                  <a:close/>
                </a:path>
                <a:path w="497204" h="79375">
                  <a:moveTo>
                    <a:pt x="38100" y="76295"/>
                  </a:moveTo>
                  <a:lnTo>
                    <a:pt x="32003" y="76295"/>
                  </a:lnTo>
                  <a:lnTo>
                    <a:pt x="35051" y="74771"/>
                  </a:lnTo>
                  <a:lnTo>
                    <a:pt x="41148" y="74771"/>
                  </a:lnTo>
                  <a:lnTo>
                    <a:pt x="38100" y="76295"/>
                  </a:lnTo>
                  <a:close/>
                </a:path>
                <a:path w="497204" h="79375">
                  <a:moveTo>
                    <a:pt x="80867" y="77819"/>
                  </a:moveTo>
                  <a:lnTo>
                    <a:pt x="74771" y="77819"/>
                  </a:lnTo>
                  <a:lnTo>
                    <a:pt x="71723" y="74771"/>
                  </a:lnTo>
                  <a:lnTo>
                    <a:pt x="68580" y="71723"/>
                  </a:lnTo>
                  <a:lnTo>
                    <a:pt x="67056" y="70199"/>
                  </a:lnTo>
                  <a:lnTo>
                    <a:pt x="67056" y="67151"/>
                  </a:lnTo>
                  <a:lnTo>
                    <a:pt x="65532" y="64103"/>
                  </a:lnTo>
                  <a:lnTo>
                    <a:pt x="65532" y="21336"/>
                  </a:lnTo>
                  <a:lnTo>
                    <a:pt x="79343" y="21336"/>
                  </a:lnTo>
                  <a:lnTo>
                    <a:pt x="79343" y="24383"/>
                  </a:lnTo>
                  <a:lnTo>
                    <a:pt x="67056" y="24383"/>
                  </a:lnTo>
                  <a:lnTo>
                    <a:pt x="67056" y="64103"/>
                  </a:lnTo>
                  <a:lnTo>
                    <a:pt x="68580" y="67151"/>
                  </a:lnTo>
                  <a:lnTo>
                    <a:pt x="68580" y="68675"/>
                  </a:lnTo>
                  <a:lnTo>
                    <a:pt x="70199" y="71723"/>
                  </a:lnTo>
                  <a:lnTo>
                    <a:pt x="73247" y="74771"/>
                  </a:lnTo>
                  <a:lnTo>
                    <a:pt x="76295" y="76295"/>
                  </a:lnTo>
                  <a:lnTo>
                    <a:pt x="77819" y="76295"/>
                  </a:lnTo>
                  <a:lnTo>
                    <a:pt x="80867" y="77819"/>
                  </a:lnTo>
                  <a:close/>
                </a:path>
                <a:path w="497204" h="79375">
                  <a:moveTo>
                    <a:pt x="96107" y="67151"/>
                  </a:moveTo>
                  <a:lnTo>
                    <a:pt x="90011" y="67151"/>
                  </a:lnTo>
                  <a:lnTo>
                    <a:pt x="91535" y="65627"/>
                  </a:lnTo>
                  <a:lnTo>
                    <a:pt x="94583" y="65627"/>
                  </a:lnTo>
                  <a:lnTo>
                    <a:pt x="94583" y="64103"/>
                  </a:lnTo>
                  <a:lnTo>
                    <a:pt x="96107" y="62579"/>
                  </a:lnTo>
                  <a:lnTo>
                    <a:pt x="97631" y="60959"/>
                  </a:lnTo>
                  <a:lnTo>
                    <a:pt x="97631" y="21336"/>
                  </a:lnTo>
                  <a:lnTo>
                    <a:pt x="111347" y="21336"/>
                  </a:lnTo>
                  <a:lnTo>
                    <a:pt x="111347" y="24383"/>
                  </a:lnTo>
                  <a:lnTo>
                    <a:pt x="99155" y="24383"/>
                  </a:lnTo>
                  <a:lnTo>
                    <a:pt x="99155" y="62579"/>
                  </a:lnTo>
                  <a:lnTo>
                    <a:pt x="97631" y="62579"/>
                  </a:lnTo>
                  <a:lnTo>
                    <a:pt x="97631" y="64103"/>
                  </a:lnTo>
                  <a:lnTo>
                    <a:pt x="96107" y="65627"/>
                  </a:lnTo>
                  <a:lnTo>
                    <a:pt x="96107" y="67151"/>
                  </a:lnTo>
                  <a:close/>
                </a:path>
                <a:path w="497204" h="79375">
                  <a:moveTo>
                    <a:pt x="80867" y="76295"/>
                  </a:moveTo>
                  <a:lnTo>
                    <a:pt x="76295" y="76295"/>
                  </a:lnTo>
                  <a:lnTo>
                    <a:pt x="73246" y="74771"/>
                  </a:lnTo>
                  <a:lnTo>
                    <a:pt x="70199" y="71723"/>
                  </a:lnTo>
                  <a:lnTo>
                    <a:pt x="68580" y="68675"/>
                  </a:lnTo>
                  <a:lnTo>
                    <a:pt x="68580" y="67151"/>
                  </a:lnTo>
                  <a:lnTo>
                    <a:pt x="67056" y="64103"/>
                  </a:lnTo>
                  <a:lnTo>
                    <a:pt x="67056" y="24383"/>
                  </a:lnTo>
                  <a:lnTo>
                    <a:pt x="68580" y="24383"/>
                  </a:lnTo>
                  <a:lnTo>
                    <a:pt x="68580" y="64103"/>
                  </a:lnTo>
                  <a:lnTo>
                    <a:pt x="70199" y="65627"/>
                  </a:lnTo>
                  <a:lnTo>
                    <a:pt x="71723" y="68675"/>
                  </a:lnTo>
                  <a:lnTo>
                    <a:pt x="71723" y="70199"/>
                  </a:lnTo>
                  <a:lnTo>
                    <a:pt x="76295" y="74771"/>
                  </a:lnTo>
                  <a:lnTo>
                    <a:pt x="79343" y="74771"/>
                  </a:lnTo>
                  <a:lnTo>
                    <a:pt x="80867" y="76295"/>
                  </a:lnTo>
                  <a:close/>
                </a:path>
                <a:path w="497204" h="79375">
                  <a:moveTo>
                    <a:pt x="93059" y="74771"/>
                  </a:moveTo>
                  <a:lnTo>
                    <a:pt x="76295" y="74771"/>
                  </a:lnTo>
                  <a:lnTo>
                    <a:pt x="71723" y="70199"/>
                  </a:lnTo>
                  <a:lnTo>
                    <a:pt x="71723" y="68675"/>
                  </a:lnTo>
                  <a:lnTo>
                    <a:pt x="70199" y="65627"/>
                  </a:lnTo>
                  <a:lnTo>
                    <a:pt x="68580" y="64103"/>
                  </a:lnTo>
                  <a:lnTo>
                    <a:pt x="68580" y="24383"/>
                  </a:lnTo>
                  <a:lnTo>
                    <a:pt x="74771" y="24383"/>
                  </a:lnTo>
                  <a:lnTo>
                    <a:pt x="74771" y="60959"/>
                  </a:lnTo>
                  <a:lnTo>
                    <a:pt x="76295" y="62579"/>
                  </a:lnTo>
                  <a:lnTo>
                    <a:pt x="76295" y="64103"/>
                  </a:lnTo>
                  <a:lnTo>
                    <a:pt x="77819" y="65627"/>
                  </a:lnTo>
                  <a:lnTo>
                    <a:pt x="77819" y="67151"/>
                  </a:lnTo>
                  <a:lnTo>
                    <a:pt x="79343" y="67151"/>
                  </a:lnTo>
                  <a:lnTo>
                    <a:pt x="80867" y="68675"/>
                  </a:lnTo>
                  <a:lnTo>
                    <a:pt x="82391" y="68675"/>
                  </a:lnTo>
                  <a:lnTo>
                    <a:pt x="83915" y="70199"/>
                  </a:lnTo>
                  <a:lnTo>
                    <a:pt x="97631" y="70199"/>
                  </a:lnTo>
                  <a:lnTo>
                    <a:pt x="97631" y="71723"/>
                  </a:lnTo>
                  <a:lnTo>
                    <a:pt x="96107" y="73247"/>
                  </a:lnTo>
                  <a:lnTo>
                    <a:pt x="94583" y="73247"/>
                  </a:lnTo>
                  <a:lnTo>
                    <a:pt x="93059" y="74771"/>
                  </a:lnTo>
                  <a:close/>
                </a:path>
                <a:path w="497204" h="79375">
                  <a:moveTo>
                    <a:pt x="83915" y="68675"/>
                  </a:moveTo>
                  <a:lnTo>
                    <a:pt x="80867" y="68675"/>
                  </a:lnTo>
                  <a:lnTo>
                    <a:pt x="79343" y="67151"/>
                  </a:lnTo>
                  <a:lnTo>
                    <a:pt x="77819" y="67151"/>
                  </a:lnTo>
                  <a:lnTo>
                    <a:pt x="77819" y="65627"/>
                  </a:lnTo>
                  <a:lnTo>
                    <a:pt x="76295" y="64103"/>
                  </a:lnTo>
                  <a:lnTo>
                    <a:pt x="76295" y="62579"/>
                  </a:lnTo>
                  <a:lnTo>
                    <a:pt x="74771" y="60959"/>
                  </a:lnTo>
                  <a:lnTo>
                    <a:pt x="74771" y="24383"/>
                  </a:lnTo>
                  <a:lnTo>
                    <a:pt x="77819" y="24383"/>
                  </a:lnTo>
                  <a:lnTo>
                    <a:pt x="77819" y="62579"/>
                  </a:lnTo>
                  <a:lnTo>
                    <a:pt x="79343" y="64103"/>
                  </a:lnTo>
                  <a:lnTo>
                    <a:pt x="79343" y="65627"/>
                  </a:lnTo>
                  <a:lnTo>
                    <a:pt x="80867" y="65627"/>
                  </a:lnTo>
                  <a:lnTo>
                    <a:pt x="83915" y="68675"/>
                  </a:lnTo>
                  <a:close/>
                </a:path>
                <a:path w="497204" h="79375">
                  <a:moveTo>
                    <a:pt x="82391" y="65627"/>
                  </a:moveTo>
                  <a:lnTo>
                    <a:pt x="79343" y="65627"/>
                  </a:lnTo>
                  <a:lnTo>
                    <a:pt x="79343" y="64103"/>
                  </a:lnTo>
                  <a:lnTo>
                    <a:pt x="77819" y="62579"/>
                  </a:lnTo>
                  <a:lnTo>
                    <a:pt x="77819" y="24383"/>
                  </a:lnTo>
                  <a:lnTo>
                    <a:pt x="79343" y="24383"/>
                  </a:lnTo>
                  <a:lnTo>
                    <a:pt x="79343" y="62579"/>
                  </a:lnTo>
                  <a:lnTo>
                    <a:pt x="80867" y="62579"/>
                  </a:lnTo>
                  <a:lnTo>
                    <a:pt x="80867" y="64103"/>
                  </a:lnTo>
                  <a:lnTo>
                    <a:pt x="82391" y="64103"/>
                  </a:lnTo>
                  <a:lnTo>
                    <a:pt x="82391" y="65627"/>
                  </a:lnTo>
                  <a:close/>
                </a:path>
                <a:path w="497204" h="79375">
                  <a:moveTo>
                    <a:pt x="96107" y="68675"/>
                  </a:moveTo>
                  <a:lnTo>
                    <a:pt x="93059" y="68675"/>
                  </a:lnTo>
                  <a:lnTo>
                    <a:pt x="94583" y="67151"/>
                  </a:lnTo>
                  <a:lnTo>
                    <a:pt x="96107" y="67151"/>
                  </a:lnTo>
                  <a:lnTo>
                    <a:pt x="96107" y="65627"/>
                  </a:lnTo>
                  <a:lnTo>
                    <a:pt x="97631" y="64103"/>
                  </a:lnTo>
                  <a:lnTo>
                    <a:pt x="97631" y="62579"/>
                  </a:lnTo>
                  <a:lnTo>
                    <a:pt x="99155" y="62579"/>
                  </a:lnTo>
                  <a:lnTo>
                    <a:pt x="99155" y="24383"/>
                  </a:lnTo>
                  <a:lnTo>
                    <a:pt x="102203" y="24383"/>
                  </a:lnTo>
                  <a:lnTo>
                    <a:pt x="102203" y="57912"/>
                  </a:lnTo>
                  <a:lnTo>
                    <a:pt x="100679" y="59436"/>
                  </a:lnTo>
                  <a:lnTo>
                    <a:pt x="100679" y="64103"/>
                  </a:lnTo>
                  <a:lnTo>
                    <a:pt x="96107" y="68675"/>
                  </a:lnTo>
                  <a:close/>
                </a:path>
                <a:path w="497204" h="79375">
                  <a:moveTo>
                    <a:pt x="108299" y="77819"/>
                  </a:moveTo>
                  <a:lnTo>
                    <a:pt x="102203" y="77819"/>
                  </a:lnTo>
                  <a:lnTo>
                    <a:pt x="102203" y="70199"/>
                  </a:lnTo>
                  <a:lnTo>
                    <a:pt x="93059" y="70199"/>
                  </a:lnTo>
                  <a:lnTo>
                    <a:pt x="94583" y="68675"/>
                  </a:lnTo>
                  <a:lnTo>
                    <a:pt x="96107" y="68675"/>
                  </a:lnTo>
                  <a:lnTo>
                    <a:pt x="100679" y="64103"/>
                  </a:lnTo>
                  <a:lnTo>
                    <a:pt x="100679" y="59436"/>
                  </a:lnTo>
                  <a:lnTo>
                    <a:pt x="102203" y="57912"/>
                  </a:lnTo>
                  <a:lnTo>
                    <a:pt x="102203" y="24383"/>
                  </a:lnTo>
                  <a:lnTo>
                    <a:pt x="108299" y="24383"/>
                  </a:lnTo>
                  <a:lnTo>
                    <a:pt x="108299" y="77819"/>
                  </a:lnTo>
                  <a:close/>
                </a:path>
                <a:path w="497204" h="79375">
                  <a:moveTo>
                    <a:pt x="109823" y="77819"/>
                  </a:moveTo>
                  <a:lnTo>
                    <a:pt x="108299" y="77819"/>
                  </a:lnTo>
                  <a:lnTo>
                    <a:pt x="108299" y="24383"/>
                  </a:lnTo>
                  <a:lnTo>
                    <a:pt x="109823" y="24383"/>
                  </a:lnTo>
                  <a:lnTo>
                    <a:pt x="109823" y="77819"/>
                  </a:lnTo>
                  <a:close/>
                </a:path>
                <a:path w="497204" h="79375">
                  <a:moveTo>
                    <a:pt x="111347" y="77819"/>
                  </a:moveTo>
                  <a:lnTo>
                    <a:pt x="109823" y="77819"/>
                  </a:lnTo>
                  <a:lnTo>
                    <a:pt x="109823" y="24383"/>
                  </a:lnTo>
                  <a:lnTo>
                    <a:pt x="111347" y="24383"/>
                  </a:lnTo>
                  <a:lnTo>
                    <a:pt x="111347" y="77819"/>
                  </a:lnTo>
                  <a:close/>
                </a:path>
                <a:path w="497204" h="79375">
                  <a:moveTo>
                    <a:pt x="93059" y="68675"/>
                  </a:moveTo>
                  <a:lnTo>
                    <a:pt x="83915" y="68675"/>
                  </a:lnTo>
                  <a:lnTo>
                    <a:pt x="80867" y="65627"/>
                  </a:lnTo>
                  <a:lnTo>
                    <a:pt x="83915" y="65627"/>
                  </a:lnTo>
                  <a:lnTo>
                    <a:pt x="85439" y="67151"/>
                  </a:lnTo>
                  <a:lnTo>
                    <a:pt x="94583" y="67151"/>
                  </a:lnTo>
                  <a:lnTo>
                    <a:pt x="93059" y="68675"/>
                  </a:lnTo>
                  <a:close/>
                </a:path>
                <a:path w="497204" h="79375">
                  <a:moveTo>
                    <a:pt x="93059" y="70199"/>
                  </a:moveTo>
                  <a:lnTo>
                    <a:pt x="83915" y="70199"/>
                  </a:lnTo>
                  <a:lnTo>
                    <a:pt x="82391" y="68675"/>
                  </a:lnTo>
                  <a:lnTo>
                    <a:pt x="94583" y="68675"/>
                  </a:lnTo>
                  <a:lnTo>
                    <a:pt x="93059" y="70199"/>
                  </a:lnTo>
                  <a:close/>
                </a:path>
                <a:path w="497204" h="79375">
                  <a:moveTo>
                    <a:pt x="97631" y="73247"/>
                  </a:moveTo>
                  <a:lnTo>
                    <a:pt x="97631" y="70199"/>
                  </a:lnTo>
                  <a:lnTo>
                    <a:pt x="102203" y="70199"/>
                  </a:lnTo>
                  <a:lnTo>
                    <a:pt x="102203" y="71723"/>
                  </a:lnTo>
                  <a:lnTo>
                    <a:pt x="99155" y="71723"/>
                  </a:lnTo>
                  <a:lnTo>
                    <a:pt x="97631" y="73247"/>
                  </a:lnTo>
                  <a:close/>
                </a:path>
                <a:path w="497204" h="79375">
                  <a:moveTo>
                    <a:pt x="97631" y="76295"/>
                  </a:moveTo>
                  <a:lnTo>
                    <a:pt x="94583" y="76295"/>
                  </a:lnTo>
                  <a:lnTo>
                    <a:pt x="96107" y="74771"/>
                  </a:lnTo>
                  <a:lnTo>
                    <a:pt x="93059" y="74771"/>
                  </a:lnTo>
                  <a:lnTo>
                    <a:pt x="94583" y="73247"/>
                  </a:lnTo>
                  <a:lnTo>
                    <a:pt x="96107" y="73247"/>
                  </a:lnTo>
                  <a:lnTo>
                    <a:pt x="97631" y="71723"/>
                  </a:lnTo>
                  <a:lnTo>
                    <a:pt x="97631" y="76295"/>
                  </a:lnTo>
                  <a:close/>
                </a:path>
                <a:path w="497204" h="79375">
                  <a:moveTo>
                    <a:pt x="97631" y="76295"/>
                  </a:moveTo>
                  <a:lnTo>
                    <a:pt x="97631" y="73247"/>
                  </a:lnTo>
                  <a:lnTo>
                    <a:pt x="99155" y="71723"/>
                  </a:lnTo>
                  <a:lnTo>
                    <a:pt x="99155" y="74771"/>
                  </a:lnTo>
                  <a:lnTo>
                    <a:pt x="97631" y="76295"/>
                  </a:lnTo>
                  <a:close/>
                </a:path>
                <a:path w="497204" h="79375">
                  <a:moveTo>
                    <a:pt x="99155" y="74771"/>
                  </a:moveTo>
                  <a:lnTo>
                    <a:pt x="99155" y="71723"/>
                  </a:lnTo>
                  <a:lnTo>
                    <a:pt x="100679" y="73247"/>
                  </a:lnTo>
                  <a:lnTo>
                    <a:pt x="99155" y="74771"/>
                  </a:lnTo>
                  <a:close/>
                </a:path>
                <a:path w="497204" h="79375">
                  <a:moveTo>
                    <a:pt x="102203" y="77819"/>
                  </a:moveTo>
                  <a:lnTo>
                    <a:pt x="99155" y="77819"/>
                  </a:lnTo>
                  <a:lnTo>
                    <a:pt x="99155" y="74771"/>
                  </a:lnTo>
                  <a:lnTo>
                    <a:pt x="100679" y="73247"/>
                  </a:lnTo>
                  <a:lnTo>
                    <a:pt x="99155" y="71723"/>
                  </a:lnTo>
                  <a:lnTo>
                    <a:pt x="102203" y="71723"/>
                  </a:lnTo>
                  <a:lnTo>
                    <a:pt x="102203" y="77819"/>
                  </a:lnTo>
                  <a:close/>
                </a:path>
                <a:path w="497204" h="79375">
                  <a:moveTo>
                    <a:pt x="111347" y="79343"/>
                  </a:moveTo>
                  <a:lnTo>
                    <a:pt x="97631" y="79343"/>
                  </a:lnTo>
                  <a:lnTo>
                    <a:pt x="97631" y="76295"/>
                  </a:lnTo>
                  <a:lnTo>
                    <a:pt x="99155" y="74771"/>
                  </a:lnTo>
                  <a:lnTo>
                    <a:pt x="99155" y="77819"/>
                  </a:lnTo>
                  <a:lnTo>
                    <a:pt x="111347" y="77819"/>
                  </a:lnTo>
                  <a:lnTo>
                    <a:pt x="111347" y="79343"/>
                  </a:lnTo>
                  <a:close/>
                </a:path>
                <a:path w="497204" h="79375">
                  <a:moveTo>
                    <a:pt x="88487" y="76295"/>
                  </a:moveTo>
                  <a:lnTo>
                    <a:pt x="80867" y="76295"/>
                  </a:lnTo>
                  <a:lnTo>
                    <a:pt x="79343" y="74771"/>
                  </a:lnTo>
                  <a:lnTo>
                    <a:pt x="90011" y="74771"/>
                  </a:lnTo>
                  <a:lnTo>
                    <a:pt x="88487" y="76295"/>
                  </a:lnTo>
                  <a:close/>
                </a:path>
                <a:path w="497204" h="79375">
                  <a:moveTo>
                    <a:pt x="94583" y="76295"/>
                  </a:moveTo>
                  <a:lnTo>
                    <a:pt x="88487" y="76295"/>
                  </a:lnTo>
                  <a:lnTo>
                    <a:pt x="90011" y="74771"/>
                  </a:lnTo>
                  <a:lnTo>
                    <a:pt x="96107" y="74771"/>
                  </a:lnTo>
                  <a:lnTo>
                    <a:pt x="94583" y="76295"/>
                  </a:lnTo>
                  <a:close/>
                </a:path>
                <a:path w="497204" h="79375">
                  <a:moveTo>
                    <a:pt x="91535" y="77819"/>
                  </a:moveTo>
                  <a:lnTo>
                    <a:pt x="80867" y="77819"/>
                  </a:lnTo>
                  <a:lnTo>
                    <a:pt x="77819" y="76295"/>
                  </a:lnTo>
                  <a:lnTo>
                    <a:pt x="93059" y="76295"/>
                  </a:lnTo>
                  <a:lnTo>
                    <a:pt x="91535" y="77819"/>
                  </a:lnTo>
                  <a:close/>
                </a:path>
                <a:path w="497204" h="79375">
                  <a:moveTo>
                    <a:pt x="94583" y="77819"/>
                  </a:moveTo>
                  <a:lnTo>
                    <a:pt x="91535" y="77819"/>
                  </a:lnTo>
                  <a:lnTo>
                    <a:pt x="93059" y="76295"/>
                  </a:lnTo>
                  <a:lnTo>
                    <a:pt x="96107" y="76295"/>
                  </a:lnTo>
                  <a:lnTo>
                    <a:pt x="94583" y="77819"/>
                  </a:lnTo>
                  <a:close/>
                </a:path>
                <a:path w="497204" h="79375">
                  <a:moveTo>
                    <a:pt x="91535" y="79343"/>
                  </a:moveTo>
                  <a:lnTo>
                    <a:pt x="79343" y="79343"/>
                  </a:lnTo>
                  <a:lnTo>
                    <a:pt x="77819" y="77819"/>
                  </a:lnTo>
                  <a:lnTo>
                    <a:pt x="93059" y="77819"/>
                  </a:lnTo>
                  <a:lnTo>
                    <a:pt x="91535" y="79343"/>
                  </a:lnTo>
                  <a:close/>
                </a:path>
                <a:path w="497204" h="79375">
                  <a:moveTo>
                    <a:pt x="155543" y="22859"/>
                  </a:moveTo>
                  <a:lnTo>
                    <a:pt x="138779" y="22859"/>
                  </a:lnTo>
                  <a:lnTo>
                    <a:pt x="140303" y="21336"/>
                  </a:lnTo>
                  <a:lnTo>
                    <a:pt x="152495" y="21336"/>
                  </a:lnTo>
                  <a:lnTo>
                    <a:pt x="155543" y="22859"/>
                  </a:lnTo>
                  <a:close/>
                </a:path>
                <a:path w="497204" h="79375">
                  <a:moveTo>
                    <a:pt x="138779" y="54864"/>
                  </a:moveTo>
                  <a:lnTo>
                    <a:pt x="132683" y="54864"/>
                  </a:lnTo>
                  <a:lnTo>
                    <a:pt x="131159" y="53340"/>
                  </a:lnTo>
                  <a:lnTo>
                    <a:pt x="128111" y="51816"/>
                  </a:lnTo>
                  <a:lnTo>
                    <a:pt x="126587" y="50291"/>
                  </a:lnTo>
                  <a:lnTo>
                    <a:pt x="125063" y="47244"/>
                  </a:lnTo>
                  <a:lnTo>
                    <a:pt x="123539" y="45720"/>
                  </a:lnTo>
                  <a:lnTo>
                    <a:pt x="123539" y="33528"/>
                  </a:lnTo>
                  <a:lnTo>
                    <a:pt x="125063" y="32004"/>
                  </a:lnTo>
                  <a:lnTo>
                    <a:pt x="126587" y="28956"/>
                  </a:lnTo>
                  <a:lnTo>
                    <a:pt x="128111" y="27432"/>
                  </a:lnTo>
                  <a:lnTo>
                    <a:pt x="131159" y="25908"/>
                  </a:lnTo>
                  <a:lnTo>
                    <a:pt x="132683" y="24383"/>
                  </a:lnTo>
                  <a:lnTo>
                    <a:pt x="135731" y="22859"/>
                  </a:lnTo>
                  <a:lnTo>
                    <a:pt x="141827" y="22859"/>
                  </a:lnTo>
                  <a:lnTo>
                    <a:pt x="138779" y="24383"/>
                  </a:lnTo>
                  <a:lnTo>
                    <a:pt x="135731" y="24383"/>
                  </a:lnTo>
                  <a:lnTo>
                    <a:pt x="134207" y="25908"/>
                  </a:lnTo>
                  <a:lnTo>
                    <a:pt x="131159" y="27432"/>
                  </a:lnTo>
                  <a:lnTo>
                    <a:pt x="126587" y="32004"/>
                  </a:lnTo>
                  <a:lnTo>
                    <a:pt x="126587" y="35051"/>
                  </a:lnTo>
                  <a:lnTo>
                    <a:pt x="125063" y="36575"/>
                  </a:lnTo>
                  <a:lnTo>
                    <a:pt x="125063" y="42672"/>
                  </a:lnTo>
                  <a:lnTo>
                    <a:pt x="126587" y="44196"/>
                  </a:lnTo>
                  <a:lnTo>
                    <a:pt x="126587" y="47244"/>
                  </a:lnTo>
                  <a:lnTo>
                    <a:pt x="131159" y="51816"/>
                  </a:lnTo>
                  <a:lnTo>
                    <a:pt x="134207" y="53340"/>
                  </a:lnTo>
                  <a:lnTo>
                    <a:pt x="135731" y="53340"/>
                  </a:lnTo>
                  <a:lnTo>
                    <a:pt x="138779" y="54864"/>
                  </a:lnTo>
                  <a:close/>
                </a:path>
                <a:path w="497204" h="79375">
                  <a:moveTo>
                    <a:pt x="155543" y="24383"/>
                  </a:moveTo>
                  <a:lnTo>
                    <a:pt x="138779" y="24383"/>
                  </a:lnTo>
                  <a:lnTo>
                    <a:pt x="141827" y="22859"/>
                  </a:lnTo>
                  <a:lnTo>
                    <a:pt x="152495" y="22859"/>
                  </a:lnTo>
                  <a:lnTo>
                    <a:pt x="155543" y="24383"/>
                  </a:lnTo>
                  <a:close/>
                </a:path>
                <a:path w="497204" h="79375">
                  <a:moveTo>
                    <a:pt x="160115" y="24383"/>
                  </a:moveTo>
                  <a:lnTo>
                    <a:pt x="155543" y="24383"/>
                  </a:lnTo>
                  <a:lnTo>
                    <a:pt x="152495" y="22859"/>
                  </a:lnTo>
                  <a:lnTo>
                    <a:pt x="158591" y="22859"/>
                  </a:lnTo>
                  <a:lnTo>
                    <a:pt x="160115" y="24383"/>
                  </a:lnTo>
                  <a:close/>
                </a:path>
                <a:path w="497204" h="79375">
                  <a:moveTo>
                    <a:pt x="140303" y="53340"/>
                  </a:moveTo>
                  <a:lnTo>
                    <a:pt x="134207" y="53340"/>
                  </a:lnTo>
                  <a:lnTo>
                    <a:pt x="131159" y="51816"/>
                  </a:lnTo>
                  <a:lnTo>
                    <a:pt x="126587" y="47244"/>
                  </a:lnTo>
                  <a:lnTo>
                    <a:pt x="126587" y="44196"/>
                  </a:lnTo>
                  <a:lnTo>
                    <a:pt x="125063" y="42672"/>
                  </a:lnTo>
                  <a:lnTo>
                    <a:pt x="125063" y="36575"/>
                  </a:lnTo>
                  <a:lnTo>
                    <a:pt x="126587" y="35051"/>
                  </a:lnTo>
                  <a:lnTo>
                    <a:pt x="126587" y="32004"/>
                  </a:lnTo>
                  <a:lnTo>
                    <a:pt x="131159" y="27432"/>
                  </a:lnTo>
                  <a:lnTo>
                    <a:pt x="134207" y="25908"/>
                  </a:lnTo>
                  <a:lnTo>
                    <a:pt x="135731" y="24383"/>
                  </a:lnTo>
                  <a:lnTo>
                    <a:pt x="143351" y="24383"/>
                  </a:lnTo>
                  <a:lnTo>
                    <a:pt x="141827" y="25908"/>
                  </a:lnTo>
                  <a:lnTo>
                    <a:pt x="137255" y="25908"/>
                  </a:lnTo>
                  <a:lnTo>
                    <a:pt x="134207" y="27432"/>
                  </a:lnTo>
                  <a:lnTo>
                    <a:pt x="128111" y="33528"/>
                  </a:lnTo>
                  <a:lnTo>
                    <a:pt x="128111" y="35051"/>
                  </a:lnTo>
                  <a:lnTo>
                    <a:pt x="126587" y="36575"/>
                  </a:lnTo>
                  <a:lnTo>
                    <a:pt x="126587" y="42672"/>
                  </a:lnTo>
                  <a:lnTo>
                    <a:pt x="128111" y="44196"/>
                  </a:lnTo>
                  <a:lnTo>
                    <a:pt x="128111" y="45720"/>
                  </a:lnTo>
                  <a:lnTo>
                    <a:pt x="134207" y="51816"/>
                  </a:lnTo>
                  <a:lnTo>
                    <a:pt x="138779" y="51816"/>
                  </a:lnTo>
                  <a:lnTo>
                    <a:pt x="140303" y="53340"/>
                  </a:lnTo>
                  <a:close/>
                </a:path>
                <a:path w="497204" h="79375">
                  <a:moveTo>
                    <a:pt x="152495" y="25908"/>
                  </a:moveTo>
                  <a:lnTo>
                    <a:pt x="141827" y="25908"/>
                  </a:lnTo>
                  <a:lnTo>
                    <a:pt x="143351" y="24383"/>
                  </a:lnTo>
                  <a:lnTo>
                    <a:pt x="149447" y="24383"/>
                  </a:lnTo>
                  <a:lnTo>
                    <a:pt x="152495" y="25908"/>
                  </a:lnTo>
                  <a:close/>
                </a:path>
                <a:path w="497204" h="79375">
                  <a:moveTo>
                    <a:pt x="160115" y="25908"/>
                  </a:moveTo>
                  <a:lnTo>
                    <a:pt x="152495" y="25908"/>
                  </a:lnTo>
                  <a:lnTo>
                    <a:pt x="149447" y="24383"/>
                  </a:lnTo>
                  <a:lnTo>
                    <a:pt x="157067" y="24383"/>
                  </a:lnTo>
                  <a:lnTo>
                    <a:pt x="160115" y="25908"/>
                  </a:lnTo>
                  <a:close/>
                </a:path>
                <a:path w="497204" h="79375">
                  <a:moveTo>
                    <a:pt x="168170" y="32004"/>
                  </a:moveTo>
                  <a:lnTo>
                    <a:pt x="166211" y="32004"/>
                  </a:lnTo>
                  <a:lnTo>
                    <a:pt x="167735" y="30480"/>
                  </a:lnTo>
                  <a:lnTo>
                    <a:pt x="166211" y="28956"/>
                  </a:lnTo>
                  <a:lnTo>
                    <a:pt x="163163" y="27432"/>
                  </a:lnTo>
                  <a:lnTo>
                    <a:pt x="161639" y="25908"/>
                  </a:lnTo>
                  <a:lnTo>
                    <a:pt x="160115" y="25908"/>
                  </a:lnTo>
                  <a:lnTo>
                    <a:pt x="157067" y="24383"/>
                  </a:lnTo>
                  <a:lnTo>
                    <a:pt x="163163" y="24383"/>
                  </a:lnTo>
                  <a:lnTo>
                    <a:pt x="166211" y="27432"/>
                  </a:lnTo>
                  <a:lnTo>
                    <a:pt x="169259" y="28956"/>
                  </a:lnTo>
                  <a:lnTo>
                    <a:pt x="170783" y="28956"/>
                  </a:lnTo>
                  <a:lnTo>
                    <a:pt x="168170" y="32004"/>
                  </a:lnTo>
                  <a:close/>
                </a:path>
                <a:path w="497204" h="79375">
                  <a:moveTo>
                    <a:pt x="161639" y="51816"/>
                  </a:moveTo>
                  <a:lnTo>
                    <a:pt x="134207" y="51816"/>
                  </a:lnTo>
                  <a:lnTo>
                    <a:pt x="128111" y="45720"/>
                  </a:lnTo>
                  <a:lnTo>
                    <a:pt x="128111" y="44196"/>
                  </a:lnTo>
                  <a:lnTo>
                    <a:pt x="126587" y="42672"/>
                  </a:lnTo>
                  <a:lnTo>
                    <a:pt x="126587" y="36575"/>
                  </a:lnTo>
                  <a:lnTo>
                    <a:pt x="128111" y="35051"/>
                  </a:lnTo>
                  <a:lnTo>
                    <a:pt x="128111" y="33528"/>
                  </a:lnTo>
                  <a:lnTo>
                    <a:pt x="134207" y="27432"/>
                  </a:lnTo>
                  <a:lnTo>
                    <a:pt x="137255" y="25908"/>
                  </a:lnTo>
                  <a:lnTo>
                    <a:pt x="157067" y="25908"/>
                  </a:lnTo>
                  <a:lnTo>
                    <a:pt x="158591" y="27432"/>
                  </a:lnTo>
                  <a:lnTo>
                    <a:pt x="161639" y="27432"/>
                  </a:lnTo>
                  <a:lnTo>
                    <a:pt x="164687" y="30480"/>
                  </a:lnTo>
                  <a:lnTo>
                    <a:pt x="141827" y="30480"/>
                  </a:lnTo>
                  <a:lnTo>
                    <a:pt x="138779" y="32004"/>
                  </a:lnTo>
                  <a:lnTo>
                    <a:pt x="137255" y="33528"/>
                  </a:lnTo>
                  <a:lnTo>
                    <a:pt x="134207" y="35051"/>
                  </a:lnTo>
                  <a:lnTo>
                    <a:pt x="134207" y="42672"/>
                  </a:lnTo>
                  <a:lnTo>
                    <a:pt x="135731" y="44196"/>
                  </a:lnTo>
                  <a:lnTo>
                    <a:pt x="137255" y="44196"/>
                  </a:lnTo>
                  <a:lnTo>
                    <a:pt x="137255" y="45720"/>
                  </a:lnTo>
                  <a:lnTo>
                    <a:pt x="138779" y="45720"/>
                  </a:lnTo>
                  <a:lnTo>
                    <a:pt x="140303" y="47244"/>
                  </a:lnTo>
                  <a:lnTo>
                    <a:pt x="149447" y="47244"/>
                  </a:lnTo>
                  <a:lnTo>
                    <a:pt x="152495" y="48767"/>
                  </a:lnTo>
                  <a:lnTo>
                    <a:pt x="155543" y="48767"/>
                  </a:lnTo>
                  <a:lnTo>
                    <a:pt x="157067" y="50291"/>
                  </a:lnTo>
                  <a:lnTo>
                    <a:pt x="158591" y="50291"/>
                  </a:lnTo>
                  <a:lnTo>
                    <a:pt x="161639" y="51816"/>
                  </a:lnTo>
                  <a:close/>
                </a:path>
                <a:path w="497204" h="79375">
                  <a:moveTo>
                    <a:pt x="161639" y="27432"/>
                  </a:moveTo>
                  <a:lnTo>
                    <a:pt x="158591" y="27432"/>
                  </a:lnTo>
                  <a:lnTo>
                    <a:pt x="157067" y="25908"/>
                  </a:lnTo>
                  <a:lnTo>
                    <a:pt x="161639" y="25908"/>
                  </a:lnTo>
                  <a:lnTo>
                    <a:pt x="161639" y="27432"/>
                  </a:lnTo>
                  <a:close/>
                </a:path>
                <a:path w="497204" h="79375">
                  <a:moveTo>
                    <a:pt x="164856" y="30649"/>
                  </a:moveTo>
                  <a:lnTo>
                    <a:pt x="161639" y="27432"/>
                  </a:lnTo>
                  <a:lnTo>
                    <a:pt x="161639" y="25908"/>
                  </a:lnTo>
                  <a:lnTo>
                    <a:pt x="163163" y="27432"/>
                  </a:lnTo>
                  <a:lnTo>
                    <a:pt x="166211" y="28956"/>
                  </a:lnTo>
                  <a:lnTo>
                    <a:pt x="164856" y="30649"/>
                  </a:lnTo>
                  <a:close/>
                </a:path>
                <a:path w="497204" h="79375">
                  <a:moveTo>
                    <a:pt x="166211" y="32004"/>
                  </a:moveTo>
                  <a:lnTo>
                    <a:pt x="164856" y="30649"/>
                  </a:lnTo>
                  <a:lnTo>
                    <a:pt x="166211" y="28956"/>
                  </a:lnTo>
                  <a:lnTo>
                    <a:pt x="167735" y="30480"/>
                  </a:lnTo>
                  <a:lnTo>
                    <a:pt x="166211" y="32004"/>
                  </a:lnTo>
                  <a:close/>
                </a:path>
                <a:path w="497204" h="79375">
                  <a:moveTo>
                    <a:pt x="138779" y="44196"/>
                  </a:moveTo>
                  <a:lnTo>
                    <a:pt x="135731" y="44196"/>
                  </a:lnTo>
                  <a:lnTo>
                    <a:pt x="134207" y="42672"/>
                  </a:lnTo>
                  <a:lnTo>
                    <a:pt x="134207" y="35051"/>
                  </a:lnTo>
                  <a:lnTo>
                    <a:pt x="137255" y="33528"/>
                  </a:lnTo>
                  <a:lnTo>
                    <a:pt x="138779" y="32004"/>
                  </a:lnTo>
                  <a:lnTo>
                    <a:pt x="141827" y="30480"/>
                  </a:lnTo>
                  <a:lnTo>
                    <a:pt x="150971" y="30480"/>
                  </a:lnTo>
                  <a:lnTo>
                    <a:pt x="152495" y="32004"/>
                  </a:lnTo>
                  <a:lnTo>
                    <a:pt x="143351" y="32004"/>
                  </a:lnTo>
                  <a:lnTo>
                    <a:pt x="140303" y="33528"/>
                  </a:lnTo>
                  <a:lnTo>
                    <a:pt x="138779" y="35051"/>
                  </a:lnTo>
                  <a:lnTo>
                    <a:pt x="135731" y="35051"/>
                  </a:lnTo>
                  <a:lnTo>
                    <a:pt x="135731" y="42672"/>
                  </a:lnTo>
                  <a:lnTo>
                    <a:pt x="137255" y="42672"/>
                  </a:lnTo>
                  <a:lnTo>
                    <a:pt x="138779" y="44196"/>
                  </a:lnTo>
                  <a:close/>
                </a:path>
                <a:path w="497204" h="79375">
                  <a:moveTo>
                    <a:pt x="160792" y="35729"/>
                  </a:moveTo>
                  <a:lnTo>
                    <a:pt x="158591" y="33528"/>
                  </a:lnTo>
                  <a:lnTo>
                    <a:pt x="157067" y="33528"/>
                  </a:lnTo>
                  <a:lnTo>
                    <a:pt x="155543" y="32004"/>
                  </a:lnTo>
                  <a:lnTo>
                    <a:pt x="152495" y="32004"/>
                  </a:lnTo>
                  <a:lnTo>
                    <a:pt x="150971" y="30480"/>
                  </a:lnTo>
                  <a:lnTo>
                    <a:pt x="164687" y="30480"/>
                  </a:lnTo>
                  <a:lnTo>
                    <a:pt x="164856" y="30649"/>
                  </a:lnTo>
                  <a:lnTo>
                    <a:pt x="160792" y="35729"/>
                  </a:lnTo>
                  <a:close/>
                </a:path>
                <a:path w="497204" h="79375">
                  <a:moveTo>
                    <a:pt x="161639" y="36575"/>
                  </a:moveTo>
                  <a:lnTo>
                    <a:pt x="160792" y="35729"/>
                  </a:lnTo>
                  <a:lnTo>
                    <a:pt x="164856" y="30649"/>
                  </a:lnTo>
                  <a:lnTo>
                    <a:pt x="166211" y="32004"/>
                  </a:lnTo>
                  <a:lnTo>
                    <a:pt x="161639" y="36575"/>
                  </a:lnTo>
                  <a:close/>
                </a:path>
                <a:path w="497204" h="79375">
                  <a:moveTo>
                    <a:pt x="164252" y="36575"/>
                  </a:moveTo>
                  <a:lnTo>
                    <a:pt x="161639" y="36575"/>
                  </a:lnTo>
                  <a:lnTo>
                    <a:pt x="166211" y="32004"/>
                  </a:lnTo>
                  <a:lnTo>
                    <a:pt x="168170" y="32004"/>
                  </a:lnTo>
                  <a:lnTo>
                    <a:pt x="164252" y="36575"/>
                  </a:lnTo>
                  <a:close/>
                </a:path>
                <a:path w="497204" h="79375">
                  <a:moveTo>
                    <a:pt x="155543" y="35051"/>
                  </a:moveTo>
                  <a:lnTo>
                    <a:pt x="138779" y="35051"/>
                  </a:lnTo>
                  <a:lnTo>
                    <a:pt x="140303" y="33528"/>
                  </a:lnTo>
                  <a:lnTo>
                    <a:pt x="143351" y="32004"/>
                  </a:lnTo>
                  <a:lnTo>
                    <a:pt x="147923" y="32004"/>
                  </a:lnTo>
                  <a:lnTo>
                    <a:pt x="150971" y="33528"/>
                  </a:lnTo>
                  <a:lnTo>
                    <a:pt x="154019" y="33528"/>
                  </a:lnTo>
                  <a:lnTo>
                    <a:pt x="155543" y="35051"/>
                  </a:lnTo>
                  <a:close/>
                </a:path>
                <a:path w="497204" h="79375">
                  <a:moveTo>
                    <a:pt x="157067" y="33528"/>
                  </a:moveTo>
                  <a:lnTo>
                    <a:pt x="150971" y="33528"/>
                  </a:lnTo>
                  <a:lnTo>
                    <a:pt x="147923" y="32004"/>
                  </a:lnTo>
                  <a:lnTo>
                    <a:pt x="155543" y="32004"/>
                  </a:lnTo>
                  <a:lnTo>
                    <a:pt x="157067" y="33528"/>
                  </a:lnTo>
                  <a:close/>
                </a:path>
                <a:path w="497204" h="79375">
                  <a:moveTo>
                    <a:pt x="160115" y="36575"/>
                  </a:moveTo>
                  <a:lnTo>
                    <a:pt x="158591" y="35051"/>
                  </a:lnTo>
                  <a:lnTo>
                    <a:pt x="155543" y="35051"/>
                  </a:lnTo>
                  <a:lnTo>
                    <a:pt x="154019" y="33528"/>
                  </a:lnTo>
                  <a:lnTo>
                    <a:pt x="158591" y="33528"/>
                  </a:lnTo>
                  <a:lnTo>
                    <a:pt x="160792" y="35729"/>
                  </a:lnTo>
                  <a:lnTo>
                    <a:pt x="160115" y="36575"/>
                  </a:lnTo>
                  <a:close/>
                </a:path>
                <a:path w="497204" h="79375">
                  <a:moveTo>
                    <a:pt x="138779" y="42672"/>
                  </a:moveTo>
                  <a:lnTo>
                    <a:pt x="135731" y="42672"/>
                  </a:lnTo>
                  <a:lnTo>
                    <a:pt x="135731" y="35051"/>
                  </a:lnTo>
                  <a:lnTo>
                    <a:pt x="140303" y="35051"/>
                  </a:lnTo>
                  <a:lnTo>
                    <a:pt x="138779" y="36575"/>
                  </a:lnTo>
                  <a:lnTo>
                    <a:pt x="137255" y="36575"/>
                  </a:lnTo>
                  <a:lnTo>
                    <a:pt x="137255" y="41148"/>
                  </a:lnTo>
                  <a:lnTo>
                    <a:pt x="138779" y="41148"/>
                  </a:lnTo>
                  <a:lnTo>
                    <a:pt x="138779" y="42672"/>
                  </a:lnTo>
                  <a:close/>
                </a:path>
                <a:path w="497204" h="79375">
                  <a:moveTo>
                    <a:pt x="161639" y="39624"/>
                  </a:moveTo>
                  <a:lnTo>
                    <a:pt x="160115" y="38100"/>
                  </a:lnTo>
                  <a:lnTo>
                    <a:pt x="157067" y="38100"/>
                  </a:lnTo>
                  <a:lnTo>
                    <a:pt x="154019" y="35051"/>
                  </a:lnTo>
                  <a:lnTo>
                    <a:pt x="158591" y="35051"/>
                  </a:lnTo>
                  <a:lnTo>
                    <a:pt x="160115" y="36575"/>
                  </a:lnTo>
                  <a:lnTo>
                    <a:pt x="164252" y="36575"/>
                  </a:lnTo>
                  <a:lnTo>
                    <a:pt x="161639" y="39624"/>
                  </a:lnTo>
                  <a:close/>
                </a:path>
                <a:path w="497204" h="79375">
                  <a:moveTo>
                    <a:pt x="161639" y="36575"/>
                  </a:moveTo>
                  <a:lnTo>
                    <a:pt x="160115" y="36575"/>
                  </a:lnTo>
                  <a:lnTo>
                    <a:pt x="160792" y="35729"/>
                  </a:lnTo>
                  <a:lnTo>
                    <a:pt x="161639" y="36575"/>
                  </a:lnTo>
                  <a:close/>
                </a:path>
                <a:path w="497204" h="79375">
                  <a:moveTo>
                    <a:pt x="143351" y="44196"/>
                  </a:moveTo>
                  <a:lnTo>
                    <a:pt x="138779" y="44196"/>
                  </a:lnTo>
                  <a:lnTo>
                    <a:pt x="137255" y="42672"/>
                  </a:lnTo>
                  <a:lnTo>
                    <a:pt x="141827" y="42672"/>
                  </a:lnTo>
                  <a:lnTo>
                    <a:pt x="143351" y="44196"/>
                  </a:lnTo>
                  <a:close/>
                </a:path>
                <a:path w="497204" h="79375">
                  <a:moveTo>
                    <a:pt x="143351" y="45720"/>
                  </a:moveTo>
                  <a:lnTo>
                    <a:pt x="137255" y="45720"/>
                  </a:lnTo>
                  <a:lnTo>
                    <a:pt x="137255" y="44196"/>
                  </a:lnTo>
                  <a:lnTo>
                    <a:pt x="141827" y="44196"/>
                  </a:lnTo>
                  <a:lnTo>
                    <a:pt x="143351" y="45720"/>
                  </a:lnTo>
                  <a:close/>
                </a:path>
                <a:path w="497204" h="79375">
                  <a:moveTo>
                    <a:pt x="155543" y="45720"/>
                  </a:moveTo>
                  <a:lnTo>
                    <a:pt x="143351" y="45720"/>
                  </a:lnTo>
                  <a:lnTo>
                    <a:pt x="141827" y="44196"/>
                  </a:lnTo>
                  <a:lnTo>
                    <a:pt x="154019" y="44196"/>
                  </a:lnTo>
                  <a:lnTo>
                    <a:pt x="155543" y="45720"/>
                  </a:lnTo>
                  <a:close/>
                </a:path>
                <a:path w="497204" h="79375">
                  <a:moveTo>
                    <a:pt x="152495" y="47244"/>
                  </a:moveTo>
                  <a:lnTo>
                    <a:pt x="140303" y="47244"/>
                  </a:lnTo>
                  <a:lnTo>
                    <a:pt x="138779" y="45720"/>
                  </a:lnTo>
                  <a:lnTo>
                    <a:pt x="149447" y="45720"/>
                  </a:lnTo>
                  <a:lnTo>
                    <a:pt x="152495" y="47244"/>
                  </a:lnTo>
                  <a:close/>
                </a:path>
                <a:path w="497204" h="79375">
                  <a:moveTo>
                    <a:pt x="158591" y="77819"/>
                  </a:moveTo>
                  <a:lnTo>
                    <a:pt x="152495" y="77819"/>
                  </a:lnTo>
                  <a:lnTo>
                    <a:pt x="155543" y="76295"/>
                  </a:lnTo>
                  <a:lnTo>
                    <a:pt x="158591" y="76295"/>
                  </a:lnTo>
                  <a:lnTo>
                    <a:pt x="161639" y="73247"/>
                  </a:lnTo>
                  <a:lnTo>
                    <a:pt x="164687" y="71723"/>
                  </a:lnTo>
                  <a:lnTo>
                    <a:pt x="164687" y="70199"/>
                  </a:lnTo>
                  <a:lnTo>
                    <a:pt x="166211" y="67151"/>
                  </a:lnTo>
                  <a:lnTo>
                    <a:pt x="167735" y="65627"/>
                  </a:lnTo>
                  <a:lnTo>
                    <a:pt x="167735" y="56388"/>
                  </a:lnTo>
                  <a:lnTo>
                    <a:pt x="158591" y="47244"/>
                  </a:lnTo>
                  <a:lnTo>
                    <a:pt x="152495" y="47244"/>
                  </a:lnTo>
                  <a:lnTo>
                    <a:pt x="149447" y="45720"/>
                  </a:lnTo>
                  <a:lnTo>
                    <a:pt x="158591" y="45720"/>
                  </a:lnTo>
                  <a:lnTo>
                    <a:pt x="161639" y="47244"/>
                  </a:lnTo>
                  <a:lnTo>
                    <a:pt x="169259" y="54864"/>
                  </a:lnTo>
                  <a:lnTo>
                    <a:pt x="169259" y="65627"/>
                  </a:lnTo>
                  <a:lnTo>
                    <a:pt x="167735" y="68675"/>
                  </a:lnTo>
                  <a:lnTo>
                    <a:pt x="167735" y="70199"/>
                  </a:lnTo>
                  <a:lnTo>
                    <a:pt x="166211" y="73247"/>
                  </a:lnTo>
                  <a:lnTo>
                    <a:pt x="163163" y="74771"/>
                  </a:lnTo>
                  <a:lnTo>
                    <a:pt x="161639" y="76295"/>
                  </a:lnTo>
                  <a:lnTo>
                    <a:pt x="158591" y="77819"/>
                  </a:lnTo>
                  <a:close/>
                </a:path>
                <a:path w="497204" h="79375">
                  <a:moveTo>
                    <a:pt x="157067" y="74771"/>
                  </a:moveTo>
                  <a:lnTo>
                    <a:pt x="132683" y="74771"/>
                  </a:lnTo>
                  <a:lnTo>
                    <a:pt x="129635" y="73247"/>
                  </a:lnTo>
                  <a:lnTo>
                    <a:pt x="126587" y="70199"/>
                  </a:lnTo>
                  <a:lnTo>
                    <a:pt x="150971" y="70199"/>
                  </a:lnTo>
                  <a:lnTo>
                    <a:pt x="152495" y="68675"/>
                  </a:lnTo>
                  <a:lnTo>
                    <a:pt x="155543" y="68675"/>
                  </a:lnTo>
                  <a:lnTo>
                    <a:pt x="157067" y="67151"/>
                  </a:lnTo>
                  <a:lnTo>
                    <a:pt x="157067" y="65627"/>
                  </a:lnTo>
                  <a:lnTo>
                    <a:pt x="158591" y="65627"/>
                  </a:lnTo>
                  <a:lnTo>
                    <a:pt x="158591" y="57912"/>
                  </a:lnTo>
                  <a:lnTo>
                    <a:pt x="157067" y="56388"/>
                  </a:lnTo>
                  <a:lnTo>
                    <a:pt x="155543" y="56388"/>
                  </a:lnTo>
                  <a:lnTo>
                    <a:pt x="155543" y="54864"/>
                  </a:lnTo>
                  <a:lnTo>
                    <a:pt x="150971" y="54864"/>
                  </a:lnTo>
                  <a:lnTo>
                    <a:pt x="149447" y="53340"/>
                  </a:lnTo>
                  <a:lnTo>
                    <a:pt x="140303" y="53340"/>
                  </a:lnTo>
                  <a:lnTo>
                    <a:pt x="138779" y="51816"/>
                  </a:lnTo>
                  <a:lnTo>
                    <a:pt x="161639" y="51816"/>
                  </a:lnTo>
                  <a:lnTo>
                    <a:pt x="158591" y="50291"/>
                  </a:lnTo>
                  <a:lnTo>
                    <a:pt x="157067" y="50291"/>
                  </a:lnTo>
                  <a:lnTo>
                    <a:pt x="155543" y="48767"/>
                  </a:lnTo>
                  <a:lnTo>
                    <a:pt x="152495" y="48767"/>
                  </a:lnTo>
                  <a:lnTo>
                    <a:pt x="149447" y="47244"/>
                  </a:lnTo>
                  <a:lnTo>
                    <a:pt x="158591" y="47244"/>
                  </a:lnTo>
                  <a:lnTo>
                    <a:pt x="163163" y="51816"/>
                  </a:lnTo>
                  <a:lnTo>
                    <a:pt x="163163" y="53340"/>
                  </a:lnTo>
                  <a:lnTo>
                    <a:pt x="164687" y="54864"/>
                  </a:lnTo>
                  <a:lnTo>
                    <a:pt x="164687" y="56388"/>
                  </a:lnTo>
                  <a:lnTo>
                    <a:pt x="166211" y="57912"/>
                  </a:lnTo>
                  <a:lnTo>
                    <a:pt x="166211" y="62579"/>
                  </a:lnTo>
                  <a:lnTo>
                    <a:pt x="164687" y="65627"/>
                  </a:lnTo>
                  <a:lnTo>
                    <a:pt x="164687" y="67151"/>
                  </a:lnTo>
                  <a:lnTo>
                    <a:pt x="163163" y="68675"/>
                  </a:lnTo>
                  <a:lnTo>
                    <a:pt x="163163" y="70199"/>
                  </a:lnTo>
                  <a:lnTo>
                    <a:pt x="161639" y="71723"/>
                  </a:lnTo>
                  <a:lnTo>
                    <a:pt x="158591" y="73247"/>
                  </a:lnTo>
                  <a:lnTo>
                    <a:pt x="157067" y="74771"/>
                  </a:lnTo>
                  <a:close/>
                </a:path>
                <a:path w="497204" h="79375">
                  <a:moveTo>
                    <a:pt x="158591" y="76295"/>
                  </a:moveTo>
                  <a:lnTo>
                    <a:pt x="150971" y="76295"/>
                  </a:lnTo>
                  <a:lnTo>
                    <a:pt x="154019" y="74771"/>
                  </a:lnTo>
                  <a:lnTo>
                    <a:pt x="157067" y="74771"/>
                  </a:lnTo>
                  <a:lnTo>
                    <a:pt x="158591" y="73247"/>
                  </a:lnTo>
                  <a:lnTo>
                    <a:pt x="161639" y="71723"/>
                  </a:lnTo>
                  <a:lnTo>
                    <a:pt x="163163" y="70199"/>
                  </a:lnTo>
                  <a:lnTo>
                    <a:pt x="163163" y="68675"/>
                  </a:lnTo>
                  <a:lnTo>
                    <a:pt x="164687" y="67151"/>
                  </a:lnTo>
                  <a:lnTo>
                    <a:pt x="164687" y="65627"/>
                  </a:lnTo>
                  <a:lnTo>
                    <a:pt x="166211" y="62579"/>
                  </a:lnTo>
                  <a:lnTo>
                    <a:pt x="166211" y="57912"/>
                  </a:lnTo>
                  <a:lnTo>
                    <a:pt x="164687" y="56388"/>
                  </a:lnTo>
                  <a:lnTo>
                    <a:pt x="164687" y="54864"/>
                  </a:lnTo>
                  <a:lnTo>
                    <a:pt x="163163" y="53340"/>
                  </a:lnTo>
                  <a:lnTo>
                    <a:pt x="163163" y="51816"/>
                  </a:lnTo>
                  <a:lnTo>
                    <a:pt x="167735" y="56388"/>
                  </a:lnTo>
                  <a:lnTo>
                    <a:pt x="167735" y="65627"/>
                  </a:lnTo>
                  <a:lnTo>
                    <a:pt x="166211" y="67151"/>
                  </a:lnTo>
                  <a:lnTo>
                    <a:pt x="164687" y="70199"/>
                  </a:lnTo>
                  <a:lnTo>
                    <a:pt x="164687" y="71723"/>
                  </a:lnTo>
                  <a:lnTo>
                    <a:pt x="161639" y="73247"/>
                  </a:lnTo>
                  <a:lnTo>
                    <a:pt x="158591" y="76295"/>
                  </a:lnTo>
                  <a:close/>
                </a:path>
                <a:path w="497204" h="79375">
                  <a:moveTo>
                    <a:pt x="150971" y="54864"/>
                  </a:moveTo>
                  <a:lnTo>
                    <a:pt x="138779" y="54864"/>
                  </a:lnTo>
                  <a:lnTo>
                    <a:pt x="135731" y="53340"/>
                  </a:lnTo>
                  <a:lnTo>
                    <a:pt x="149447" y="53340"/>
                  </a:lnTo>
                  <a:lnTo>
                    <a:pt x="150971" y="54864"/>
                  </a:lnTo>
                  <a:close/>
                </a:path>
                <a:path w="497204" h="79375">
                  <a:moveTo>
                    <a:pt x="147923" y="56388"/>
                  </a:moveTo>
                  <a:lnTo>
                    <a:pt x="137255" y="56388"/>
                  </a:lnTo>
                  <a:lnTo>
                    <a:pt x="135731" y="54864"/>
                  </a:lnTo>
                  <a:lnTo>
                    <a:pt x="146399" y="54864"/>
                  </a:lnTo>
                  <a:lnTo>
                    <a:pt x="147923" y="56388"/>
                  </a:lnTo>
                  <a:close/>
                </a:path>
                <a:path w="497204" h="79375">
                  <a:moveTo>
                    <a:pt x="155543" y="56388"/>
                  </a:moveTo>
                  <a:lnTo>
                    <a:pt x="147923" y="56388"/>
                  </a:lnTo>
                  <a:lnTo>
                    <a:pt x="146399" y="54864"/>
                  </a:lnTo>
                  <a:lnTo>
                    <a:pt x="155543" y="54864"/>
                  </a:lnTo>
                  <a:lnTo>
                    <a:pt x="155543" y="56388"/>
                  </a:lnTo>
                  <a:close/>
                </a:path>
                <a:path w="497204" h="79375">
                  <a:moveTo>
                    <a:pt x="154019" y="67151"/>
                  </a:moveTo>
                  <a:lnTo>
                    <a:pt x="147923" y="67151"/>
                  </a:lnTo>
                  <a:lnTo>
                    <a:pt x="149447" y="65627"/>
                  </a:lnTo>
                  <a:lnTo>
                    <a:pt x="152495" y="65627"/>
                  </a:lnTo>
                  <a:lnTo>
                    <a:pt x="154019" y="64103"/>
                  </a:lnTo>
                  <a:lnTo>
                    <a:pt x="155543" y="64103"/>
                  </a:lnTo>
                  <a:lnTo>
                    <a:pt x="155543" y="59436"/>
                  </a:lnTo>
                  <a:lnTo>
                    <a:pt x="154019" y="59436"/>
                  </a:lnTo>
                  <a:lnTo>
                    <a:pt x="152495" y="57912"/>
                  </a:lnTo>
                  <a:lnTo>
                    <a:pt x="144875" y="57912"/>
                  </a:lnTo>
                  <a:lnTo>
                    <a:pt x="141827" y="56388"/>
                  </a:lnTo>
                  <a:lnTo>
                    <a:pt x="154019" y="56388"/>
                  </a:lnTo>
                  <a:lnTo>
                    <a:pt x="157067" y="59436"/>
                  </a:lnTo>
                  <a:lnTo>
                    <a:pt x="157067" y="64103"/>
                  </a:lnTo>
                  <a:lnTo>
                    <a:pt x="154019" y="67151"/>
                  </a:lnTo>
                  <a:close/>
                </a:path>
                <a:path w="497204" h="79375">
                  <a:moveTo>
                    <a:pt x="155543" y="68675"/>
                  </a:moveTo>
                  <a:lnTo>
                    <a:pt x="150971" y="68675"/>
                  </a:lnTo>
                  <a:lnTo>
                    <a:pt x="152495" y="67151"/>
                  </a:lnTo>
                  <a:lnTo>
                    <a:pt x="154019" y="67151"/>
                  </a:lnTo>
                  <a:lnTo>
                    <a:pt x="157067" y="64103"/>
                  </a:lnTo>
                  <a:lnTo>
                    <a:pt x="157067" y="59436"/>
                  </a:lnTo>
                  <a:lnTo>
                    <a:pt x="154019" y="56388"/>
                  </a:lnTo>
                  <a:lnTo>
                    <a:pt x="157067" y="56388"/>
                  </a:lnTo>
                  <a:lnTo>
                    <a:pt x="158591" y="57912"/>
                  </a:lnTo>
                  <a:lnTo>
                    <a:pt x="158591" y="65627"/>
                  </a:lnTo>
                  <a:lnTo>
                    <a:pt x="157067" y="65627"/>
                  </a:lnTo>
                  <a:lnTo>
                    <a:pt x="157067" y="67151"/>
                  </a:lnTo>
                  <a:lnTo>
                    <a:pt x="155543" y="68675"/>
                  </a:lnTo>
                  <a:close/>
                </a:path>
                <a:path w="497204" h="79375">
                  <a:moveTo>
                    <a:pt x="137255" y="77819"/>
                  </a:moveTo>
                  <a:lnTo>
                    <a:pt x="131159" y="77819"/>
                  </a:lnTo>
                  <a:lnTo>
                    <a:pt x="128111" y="76295"/>
                  </a:lnTo>
                  <a:lnTo>
                    <a:pt x="126587" y="74771"/>
                  </a:lnTo>
                  <a:lnTo>
                    <a:pt x="123539" y="73247"/>
                  </a:lnTo>
                  <a:lnTo>
                    <a:pt x="118967" y="68675"/>
                  </a:lnTo>
                  <a:lnTo>
                    <a:pt x="129635" y="59436"/>
                  </a:lnTo>
                  <a:lnTo>
                    <a:pt x="131159" y="60959"/>
                  </a:lnTo>
                  <a:lnTo>
                    <a:pt x="131159" y="62579"/>
                  </a:lnTo>
                  <a:lnTo>
                    <a:pt x="128111" y="62579"/>
                  </a:lnTo>
                  <a:lnTo>
                    <a:pt x="128788" y="63256"/>
                  </a:lnTo>
                  <a:lnTo>
                    <a:pt x="122015" y="68675"/>
                  </a:lnTo>
                  <a:lnTo>
                    <a:pt x="125063" y="71723"/>
                  </a:lnTo>
                  <a:lnTo>
                    <a:pt x="128111" y="73247"/>
                  </a:lnTo>
                  <a:lnTo>
                    <a:pt x="131159" y="76295"/>
                  </a:lnTo>
                  <a:lnTo>
                    <a:pt x="134207" y="76295"/>
                  </a:lnTo>
                  <a:lnTo>
                    <a:pt x="137255" y="77819"/>
                  </a:lnTo>
                  <a:close/>
                </a:path>
                <a:path w="497204" h="79375">
                  <a:moveTo>
                    <a:pt x="128788" y="63256"/>
                  </a:moveTo>
                  <a:lnTo>
                    <a:pt x="128111" y="62579"/>
                  </a:lnTo>
                  <a:lnTo>
                    <a:pt x="129635" y="62579"/>
                  </a:lnTo>
                  <a:lnTo>
                    <a:pt x="128788" y="63256"/>
                  </a:lnTo>
                  <a:close/>
                </a:path>
                <a:path w="497204" h="79375">
                  <a:moveTo>
                    <a:pt x="129635" y="64103"/>
                  </a:moveTo>
                  <a:lnTo>
                    <a:pt x="128788" y="63256"/>
                  </a:lnTo>
                  <a:lnTo>
                    <a:pt x="129635" y="62579"/>
                  </a:lnTo>
                  <a:lnTo>
                    <a:pt x="130397" y="63341"/>
                  </a:lnTo>
                  <a:lnTo>
                    <a:pt x="129635" y="64103"/>
                  </a:lnTo>
                  <a:close/>
                </a:path>
                <a:path w="497204" h="79375">
                  <a:moveTo>
                    <a:pt x="130397" y="63341"/>
                  </a:moveTo>
                  <a:lnTo>
                    <a:pt x="129635" y="62579"/>
                  </a:lnTo>
                  <a:lnTo>
                    <a:pt x="131159" y="62579"/>
                  </a:lnTo>
                  <a:lnTo>
                    <a:pt x="130397" y="63341"/>
                  </a:lnTo>
                  <a:close/>
                </a:path>
                <a:path w="497204" h="79375">
                  <a:moveTo>
                    <a:pt x="137255" y="65627"/>
                  </a:moveTo>
                  <a:lnTo>
                    <a:pt x="132683" y="65627"/>
                  </a:lnTo>
                  <a:lnTo>
                    <a:pt x="130397" y="63341"/>
                  </a:lnTo>
                  <a:lnTo>
                    <a:pt x="131159" y="62579"/>
                  </a:lnTo>
                  <a:lnTo>
                    <a:pt x="132683" y="62579"/>
                  </a:lnTo>
                  <a:lnTo>
                    <a:pt x="134207" y="64103"/>
                  </a:lnTo>
                  <a:lnTo>
                    <a:pt x="135731" y="64103"/>
                  </a:lnTo>
                  <a:lnTo>
                    <a:pt x="137255" y="65627"/>
                  </a:lnTo>
                  <a:close/>
                </a:path>
                <a:path w="497204" h="79375">
                  <a:moveTo>
                    <a:pt x="123539" y="70199"/>
                  </a:moveTo>
                  <a:lnTo>
                    <a:pt x="122015" y="68675"/>
                  </a:lnTo>
                  <a:lnTo>
                    <a:pt x="128788" y="63256"/>
                  </a:lnTo>
                  <a:lnTo>
                    <a:pt x="129635" y="64103"/>
                  </a:lnTo>
                  <a:lnTo>
                    <a:pt x="125063" y="68675"/>
                  </a:lnTo>
                  <a:lnTo>
                    <a:pt x="123539" y="68675"/>
                  </a:lnTo>
                  <a:lnTo>
                    <a:pt x="124301" y="69437"/>
                  </a:lnTo>
                  <a:lnTo>
                    <a:pt x="123539" y="70199"/>
                  </a:lnTo>
                  <a:close/>
                </a:path>
                <a:path w="497204" h="79375">
                  <a:moveTo>
                    <a:pt x="135731" y="67151"/>
                  </a:moveTo>
                  <a:lnTo>
                    <a:pt x="132683" y="67151"/>
                  </a:lnTo>
                  <a:lnTo>
                    <a:pt x="129635" y="64103"/>
                  </a:lnTo>
                  <a:lnTo>
                    <a:pt x="130397" y="63341"/>
                  </a:lnTo>
                  <a:lnTo>
                    <a:pt x="132683" y="65627"/>
                  </a:lnTo>
                  <a:lnTo>
                    <a:pt x="134207" y="65627"/>
                  </a:lnTo>
                  <a:lnTo>
                    <a:pt x="135731" y="67151"/>
                  </a:lnTo>
                  <a:close/>
                </a:path>
                <a:path w="497204" h="79375">
                  <a:moveTo>
                    <a:pt x="138779" y="70199"/>
                  </a:moveTo>
                  <a:lnTo>
                    <a:pt x="125063" y="70199"/>
                  </a:lnTo>
                  <a:lnTo>
                    <a:pt x="124301" y="69437"/>
                  </a:lnTo>
                  <a:lnTo>
                    <a:pt x="129635" y="64103"/>
                  </a:lnTo>
                  <a:lnTo>
                    <a:pt x="132683" y="67151"/>
                  </a:lnTo>
                  <a:lnTo>
                    <a:pt x="134207" y="67151"/>
                  </a:lnTo>
                  <a:lnTo>
                    <a:pt x="135731" y="68675"/>
                  </a:lnTo>
                  <a:lnTo>
                    <a:pt x="137255" y="68675"/>
                  </a:lnTo>
                  <a:lnTo>
                    <a:pt x="138779" y="70199"/>
                  </a:lnTo>
                  <a:close/>
                </a:path>
                <a:path w="497204" h="79375">
                  <a:moveTo>
                    <a:pt x="141827" y="67151"/>
                  </a:moveTo>
                  <a:lnTo>
                    <a:pt x="135731" y="67151"/>
                  </a:lnTo>
                  <a:lnTo>
                    <a:pt x="134207" y="65627"/>
                  </a:lnTo>
                  <a:lnTo>
                    <a:pt x="140303" y="65627"/>
                  </a:lnTo>
                  <a:lnTo>
                    <a:pt x="141827" y="67151"/>
                  </a:lnTo>
                  <a:close/>
                </a:path>
                <a:path w="497204" h="79375">
                  <a:moveTo>
                    <a:pt x="140303" y="68675"/>
                  </a:moveTo>
                  <a:lnTo>
                    <a:pt x="135731" y="68675"/>
                  </a:lnTo>
                  <a:lnTo>
                    <a:pt x="134207" y="67151"/>
                  </a:lnTo>
                  <a:lnTo>
                    <a:pt x="137255" y="67151"/>
                  </a:lnTo>
                  <a:lnTo>
                    <a:pt x="140303" y="68675"/>
                  </a:lnTo>
                  <a:close/>
                </a:path>
                <a:path w="497204" h="79375">
                  <a:moveTo>
                    <a:pt x="150971" y="68675"/>
                  </a:moveTo>
                  <a:lnTo>
                    <a:pt x="140303" y="68675"/>
                  </a:lnTo>
                  <a:lnTo>
                    <a:pt x="137255" y="67151"/>
                  </a:lnTo>
                  <a:lnTo>
                    <a:pt x="152495" y="67151"/>
                  </a:lnTo>
                  <a:lnTo>
                    <a:pt x="150971" y="68675"/>
                  </a:lnTo>
                  <a:close/>
                </a:path>
                <a:path w="497204" h="79375">
                  <a:moveTo>
                    <a:pt x="137255" y="76295"/>
                  </a:moveTo>
                  <a:lnTo>
                    <a:pt x="131159" y="76295"/>
                  </a:lnTo>
                  <a:lnTo>
                    <a:pt x="128111" y="73247"/>
                  </a:lnTo>
                  <a:lnTo>
                    <a:pt x="125063" y="71723"/>
                  </a:lnTo>
                  <a:lnTo>
                    <a:pt x="122015" y="68675"/>
                  </a:lnTo>
                  <a:lnTo>
                    <a:pt x="123539" y="70199"/>
                  </a:lnTo>
                  <a:lnTo>
                    <a:pt x="126587" y="70199"/>
                  </a:lnTo>
                  <a:lnTo>
                    <a:pt x="129635" y="73247"/>
                  </a:lnTo>
                  <a:lnTo>
                    <a:pt x="132683" y="74771"/>
                  </a:lnTo>
                  <a:lnTo>
                    <a:pt x="135731" y="74771"/>
                  </a:lnTo>
                  <a:lnTo>
                    <a:pt x="137255" y="76295"/>
                  </a:lnTo>
                  <a:close/>
                </a:path>
                <a:path w="497204" h="79375">
                  <a:moveTo>
                    <a:pt x="124301" y="69437"/>
                  </a:moveTo>
                  <a:lnTo>
                    <a:pt x="123539" y="68675"/>
                  </a:lnTo>
                  <a:lnTo>
                    <a:pt x="125063" y="68675"/>
                  </a:lnTo>
                  <a:lnTo>
                    <a:pt x="124301" y="69437"/>
                  </a:lnTo>
                  <a:close/>
                </a:path>
                <a:path w="497204" h="79375">
                  <a:moveTo>
                    <a:pt x="150971" y="70199"/>
                  </a:moveTo>
                  <a:lnTo>
                    <a:pt x="138779" y="70199"/>
                  </a:lnTo>
                  <a:lnTo>
                    <a:pt x="137255" y="68675"/>
                  </a:lnTo>
                  <a:lnTo>
                    <a:pt x="152495" y="68675"/>
                  </a:lnTo>
                  <a:lnTo>
                    <a:pt x="150971" y="70199"/>
                  </a:lnTo>
                  <a:close/>
                </a:path>
                <a:path w="497204" h="79375">
                  <a:moveTo>
                    <a:pt x="125063" y="70199"/>
                  </a:moveTo>
                  <a:lnTo>
                    <a:pt x="123539" y="70199"/>
                  </a:lnTo>
                  <a:lnTo>
                    <a:pt x="124301" y="69437"/>
                  </a:lnTo>
                  <a:lnTo>
                    <a:pt x="125063" y="70199"/>
                  </a:lnTo>
                  <a:close/>
                </a:path>
                <a:path w="497204" h="79375">
                  <a:moveTo>
                    <a:pt x="150971" y="76295"/>
                  </a:moveTo>
                  <a:lnTo>
                    <a:pt x="137255" y="76295"/>
                  </a:lnTo>
                  <a:lnTo>
                    <a:pt x="135731" y="74771"/>
                  </a:lnTo>
                  <a:lnTo>
                    <a:pt x="154019" y="74771"/>
                  </a:lnTo>
                  <a:lnTo>
                    <a:pt x="150971" y="76295"/>
                  </a:lnTo>
                  <a:close/>
                </a:path>
                <a:path w="497204" h="79375">
                  <a:moveTo>
                    <a:pt x="152495" y="77819"/>
                  </a:moveTo>
                  <a:lnTo>
                    <a:pt x="137255" y="77819"/>
                  </a:lnTo>
                  <a:lnTo>
                    <a:pt x="134207" y="76295"/>
                  </a:lnTo>
                  <a:lnTo>
                    <a:pt x="155543" y="76295"/>
                  </a:lnTo>
                  <a:lnTo>
                    <a:pt x="152495" y="77819"/>
                  </a:lnTo>
                  <a:close/>
                </a:path>
                <a:path w="497204" h="79375">
                  <a:moveTo>
                    <a:pt x="152495" y="79343"/>
                  </a:moveTo>
                  <a:lnTo>
                    <a:pt x="137255" y="79343"/>
                  </a:lnTo>
                  <a:lnTo>
                    <a:pt x="134207" y="77819"/>
                  </a:lnTo>
                  <a:lnTo>
                    <a:pt x="155543" y="77819"/>
                  </a:lnTo>
                  <a:lnTo>
                    <a:pt x="152495" y="79343"/>
                  </a:lnTo>
                  <a:close/>
                </a:path>
                <a:path w="497204" h="79375">
                  <a:moveTo>
                    <a:pt x="221170" y="79343"/>
                  </a:moveTo>
                  <a:lnTo>
                    <a:pt x="207454" y="79343"/>
                  </a:lnTo>
                  <a:lnTo>
                    <a:pt x="207454" y="0"/>
                  </a:lnTo>
                  <a:lnTo>
                    <a:pt x="259270" y="0"/>
                  </a:lnTo>
                  <a:lnTo>
                    <a:pt x="259270" y="3048"/>
                  </a:lnTo>
                  <a:lnTo>
                    <a:pt x="208978" y="3048"/>
                  </a:lnTo>
                  <a:lnTo>
                    <a:pt x="208978" y="77819"/>
                  </a:lnTo>
                  <a:lnTo>
                    <a:pt x="221170" y="77819"/>
                  </a:lnTo>
                  <a:lnTo>
                    <a:pt x="221170" y="79343"/>
                  </a:lnTo>
                  <a:close/>
                </a:path>
                <a:path w="497204" h="79375">
                  <a:moveTo>
                    <a:pt x="210502" y="77819"/>
                  </a:moveTo>
                  <a:lnTo>
                    <a:pt x="208978" y="77819"/>
                  </a:lnTo>
                  <a:lnTo>
                    <a:pt x="208978" y="3048"/>
                  </a:lnTo>
                  <a:lnTo>
                    <a:pt x="210502" y="3048"/>
                  </a:lnTo>
                  <a:lnTo>
                    <a:pt x="210502" y="77819"/>
                  </a:lnTo>
                  <a:close/>
                </a:path>
                <a:path w="497204" h="79375">
                  <a:moveTo>
                    <a:pt x="218122" y="77819"/>
                  </a:moveTo>
                  <a:lnTo>
                    <a:pt x="210502" y="77819"/>
                  </a:lnTo>
                  <a:lnTo>
                    <a:pt x="210502" y="3048"/>
                  </a:lnTo>
                  <a:lnTo>
                    <a:pt x="256222" y="3048"/>
                  </a:lnTo>
                  <a:lnTo>
                    <a:pt x="256222" y="10667"/>
                  </a:lnTo>
                  <a:lnTo>
                    <a:pt x="218122" y="10667"/>
                  </a:lnTo>
                  <a:lnTo>
                    <a:pt x="218122" y="36575"/>
                  </a:lnTo>
                  <a:lnTo>
                    <a:pt x="250126" y="36575"/>
                  </a:lnTo>
                  <a:lnTo>
                    <a:pt x="250126" y="42672"/>
                  </a:lnTo>
                  <a:lnTo>
                    <a:pt x="218122" y="42672"/>
                  </a:lnTo>
                  <a:lnTo>
                    <a:pt x="218122" y="77819"/>
                  </a:lnTo>
                  <a:close/>
                </a:path>
                <a:path w="497204" h="79375">
                  <a:moveTo>
                    <a:pt x="257746" y="12191"/>
                  </a:moveTo>
                  <a:lnTo>
                    <a:pt x="256222" y="12191"/>
                  </a:lnTo>
                  <a:lnTo>
                    <a:pt x="256222" y="3048"/>
                  </a:lnTo>
                  <a:lnTo>
                    <a:pt x="257746" y="3048"/>
                  </a:lnTo>
                  <a:lnTo>
                    <a:pt x="257746" y="12191"/>
                  </a:lnTo>
                  <a:close/>
                </a:path>
                <a:path w="497204" h="79375">
                  <a:moveTo>
                    <a:pt x="259270" y="13716"/>
                  </a:moveTo>
                  <a:lnTo>
                    <a:pt x="221170" y="13716"/>
                  </a:lnTo>
                  <a:lnTo>
                    <a:pt x="221170" y="12191"/>
                  </a:lnTo>
                  <a:lnTo>
                    <a:pt x="257746" y="12191"/>
                  </a:lnTo>
                  <a:lnTo>
                    <a:pt x="257746" y="3048"/>
                  </a:lnTo>
                  <a:lnTo>
                    <a:pt x="259270" y="3048"/>
                  </a:lnTo>
                  <a:lnTo>
                    <a:pt x="259270" y="13716"/>
                  </a:lnTo>
                  <a:close/>
                </a:path>
                <a:path w="497204" h="79375">
                  <a:moveTo>
                    <a:pt x="250126" y="36575"/>
                  </a:moveTo>
                  <a:lnTo>
                    <a:pt x="218122" y="36575"/>
                  </a:lnTo>
                  <a:lnTo>
                    <a:pt x="218122" y="10667"/>
                  </a:lnTo>
                  <a:lnTo>
                    <a:pt x="256222" y="10667"/>
                  </a:lnTo>
                  <a:lnTo>
                    <a:pt x="256222" y="12191"/>
                  </a:lnTo>
                  <a:lnTo>
                    <a:pt x="219646" y="12191"/>
                  </a:lnTo>
                  <a:lnTo>
                    <a:pt x="219646" y="35051"/>
                  </a:lnTo>
                  <a:lnTo>
                    <a:pt x="250126" y="35051"/>
                  </a:lnTo>
                  <a:lnTo>
                    <a:pt x="250126" y="36575"/>
                  </a:lnTo>
                  <a:close/>
                </a:path>
                <a:path w="497204" h="79375">
                  <a:moveTo>
                    <a:pt x="221170" y="35051"/>
                  </a:moveTo>
                  <a:lnTo>
                    <a:pt x="219646" y="35051"/>
                  </a:lnTo>
                  <a:lnTo>
                    <a:pt x="219646" y="12191"/>
                  </a:lnTo>
                  <a:lnTo>
                    <a:pt x="221170" y="12191"/>
                  </a:lnTo>
                  <a:lnTo>
                    <a:pt x="221170" y="35051"/>
                  </a:lnTo>
                  <a:close/>
                </a:path>
                <a:path w="497204" h="79375">
                  <a:moveTo>
                    <a:pt x="253174" y="47244"/>
                  </a:moveTo>
                  <a:lnTo>
                    <a:pt x="221170" y="47244"/>
                  </a:lnTo>
                  <a:lnTo>
                    <a:pt x="221170" y="44196"/>
                  </a:lnTo>
                  <a:lnTo>
                    <a:pt x="251650" y="44196"/>
                  </a:lnTo>
                  <a:lnTo>
                    <a:pt x="251650" y="35051"/>
                  </a:lnTo>
                  <a:lnTo>
                    <a:pt x="221170" y="35051"/>
                  </a:lnTo>
                  <a:lnTo>
                    <a:pt x="221170" y="33528"/>
                  </a:lnTo>
                  <a:lnTo>
                    <a:pt x="253174" y="33528"/>
                  </a:lnTo>
                  <a:lnTo>
                    <a:pt x="253174" y="47244"/>
                  </a:lnTo>
                  <a:close/>
                </a:path>
                <a:path w="497204" h="79375">
                  <a:moveTo>
                    <a:pt x="251650" y="44196"/>
                  </a:moveTo>
                  <a:lnTo>
                    <a:pt x="250126" y="44196"/>
                  </a:lnTo>
                  <a:lnTo>
                    <a:pt x="250126" y="35051"/>
                  </a:lnTo>
                  <a:lnTo>
                    <a:pt x="251650" y="35051"/>
                  </a:lnTo>
                  <a:lnTo>
                    <a:pt x="251650" y="44196"/>
                  </a:lnTo>
                  <a:close/>
                </a:path>
                <a:path w="497204" h="79375">
                  <a:moveTo>
                    <a:pt x="219646" y="77819"/>
                  </a:moveTo>
                  <a:lnTo>
                    <a:pt x="218122" y="77819"/>
                  </a:lnTo>
                  <a:lnTo>
                    <a:pt x="218122" y="42672"/>
                  </a:lnTo>
                  <a:lnTo>
                    <a:pt x="250126" y="42672"/>
                  </a:lnTo>
                  <a:lnTo>
                    <a:pt x="250126" y="44196"/>
                  </a:lnTo>
                  <a:lnTo>
                    <a:pt x="219646" y="44196"/>
                  </a:lnTo>
                  <a:lnTo>
                    <a:pt x="219646" y="77819"/>
                  </a:lnTo>
                  <a:close/>
                </a:path>
                <a:path w="497204" h="79375">
                  <a:moveTo>
                    <a:pt x="221170" y="77819"/>
                  </a:moveTo>
                  <a:lnTo>
                    <a:pt x="219646" y="77819"/>
                  </a:lnTo>
                  <a:lnTo>
                    <a:pt x="219646" y="44196"/>
                  </a:lnTo>
                  <a:lnTo>
                    <a:pt x="221170" y="44196"/>
                  </a:lnTo>
                  <a:lnTo>
                    <a:pt x="221170" y="77819"/>
                  </a:lnTo>
                  <a:close/>
                </a:path>
                <a:path w="497204" h="79375">
                  <a:moveTo>
                    <a:pt x="276034" y="76295"/>
                  </a:moveTo>
                  <a:lnTo>
                    <a:pt x="272986" y="76295"/>
                  </a:lnTo>
                  <a:lnTo>
                    <a:pt x="272986" y="74771"/>
                  </a:lnTo>
                  <a:lnTo>
                    <a:pt x="271462" y="73247"/>
                  </a:lnTo>
                  <a:lnTo>
                    <a:pt x="271462" y="71723"/>
                  </a:lnTo>
                  <a:lnTo>
                    <a:pt x="269938" y="70199"/>
                  </a:lnTo>
                  <a:lnTo>
                    <a:pt x="269938" y="0"/>
                  </a:lnTo>
                  <a:lnTo>
                    <a:pt x="283654" y="0"/>
                  </a:lnTo>
                  <a:lnTo>
                    <a:pt x="283654" y="3048"/>
                  </a:lnTo>
                  <a:lnTo>
                    <a:pt x="271462" y="3048"/>
                  </a:lnTo>
                  <a:lnTo>
                    <a:pt x="271462" y="70199"/>
                  </a:lnTo>
                  <a:lnTo>
                    <a:pt x="272986" y="71723"/>
                  </a:lnTo>
                  <a:lnTo>
                    <a:pt x="272986" y="73247"/>
                  </a:lnTo>
                  <a:lnTo>
                    <a:pt x="274510" y="73247"/>
                  </a:lnTo>
                  <a:lnTo>
                    <a:pt x="274510" y="74771"/>
                  </a:lnTo>
                  <a:lnTo>
                    <a:pt x="276034" y="74771"/>
                  </a:lnTo>
                  <a:lnTo>
                    <a:pt x="276034" y="76295"/>
                  </a:lnTo>
                  <a:close/>
                </a:path>
                <a:path w="497204" h="79375">
                  <a:moveTo>
                    <a:pt x="277558" y="74771"/>
                  </a:moveTo>
                  <a:lnTo>
                    <a:pt x="274510" y="74771"/>
                  </a:lnTo>
                  <a:lnTo>
                    <a:pt x="274510" y="73247"/>
                  </a:lnTo>
                  <a:lnTo>
                    <a:pt x="272986" y="73247"/>
                  </a:lnTo>
                  <a:lnTo>
                    <a:pt x="272986" y="71723"/>
                  </a:lnTo>
                  <a:lnTo>
                    <a:pt x="271462" y="70199"/>
                  </a:lnTo>
                  <a:lnTo>
                    <a:pt x="271462" y="3048"/>
                  </a:lnTo>
                  <a:lnTo>
                    <a:pt x="272986" y="3048"/>
                  </a:lnTo>
                  <a:lnTo>
                    <a:pt x="272986" y="67151"/>
                  </a:lnTo>
                  <a:lnTo>
                    <a:pt x="274510" y="68675"/>
                  </a:lnTo>
                  <a:lnTo>
                    <a:pt x="274510" y="71723"/>
                  </a:lnTo>
                  <a:lnTo>
                    <a:pt x="276034" y="71723"/>
                  </a:lnTo>
                  <a:lnTo>
                    <a:pt x="276034" y="73247"/>
                  </a:lnTo>
                  <a:lnTo>
                    <a:pt x="277558" y="74771"/>
                  </a:lnTo>
                  <a:close/>
                </a:path>
                <a:path w="497204" h="79375">
                  <a:moveTo>
                    <a:pt x="288226" y="77819"/>
                  </a:moveTo>
                  <a:lnTo>
                    <a:pt x="279082" y="77819"/>
                  </a:lnTo>
                  <a:lnTo>
                    <a:pt x="279082" y="76295"/>
                  </a:lnTo>
                  <a:lnTo>
                    <a:pt x="280606" y="76295"/>
                  </a:lnTo>
                  <a:lnTo>
                    <a:pt x="280606" y="74771"/>
                  </a:lnTo>
                  <a:lnTo>
                    <a:pt x="277558" y="74771"/>
                  </a:lnTo>
                  <a:lnTo>
                    <a:pt x="276034" y="73247"/>
                  </a:lnTo>
                  <a:lnTo>
                    <a:pt x="276034" y="71723"/>
                  </a:lnTo>
                  <a:lnTo>
                    <a:pt x="274510" y="71723"/>
                  </a:lnTo>
                  <a:lnTo>
                    <a:pt x="274510" y="68675"/>
                  </a:lnTo>
                  <a:lnTo>
                    <a:pt x="272986" y="67151"/>
                  </a:lnTo>
                  <a:lnTo>
                    <a:pt x="272986" y="3048"/>
                  </a:lnTo>
                  <a:lnTo>
                    <a:pt x="279082" y="3048"/>
                  </a:lnTo>
                  <a:lnTo>
                    <a:pt x="279082" y="64103"/>
                  </a:lnTo>
                  <a:lnTo>
                    <a:pt x="280606" y="65627"/>
                  </a:lnTo>
                  <a:lnTo>
                    <a:pt x="280606" y="68675"/>
                  </a:lnTo>
                  <a:lnTo>
                    <a:pt x="282130" y="68675"/>
                  </a:lnTo>
                  <a:lnTo>
                    <a:pt x="282130" y="70199"/>
                  </a:lnTo>
                  <a:lnTo>
                    <a:pt x="288226" y="70199"/>
                  </a:lnTo>
                  <a:lnTo>
                    <a:pt x="288226" y="77819"/>
                  </a:lnTo>
                  <a:close/>
                </a:path>
                <a:path w="497204" h="79375">
                  <a:moveTo>
                    <a:pt x="283654" y="68675"/>
                  </a:moveTo>
                  <a:lnTo>
                    <a:pt x="280606" y="68675"/>
                  </a:lnTo>
                  <a:lnTo>
                    <a:pt x="280606" y="65627"/>
                  </a:lnTo>
                  <a:lnTo>
                    <a:pt x="279082" y="64103"/>
                  </a:lnTo>
                  <a:lnTo>
                    <a:pt x="279082" y="3048"/>
                  </a:lnTo>
                  <a:lnTo>
                    <a:pt x="282130" y="3048"/>
                  </a:lnTo>
                  <a:lnTo>
                    <a:pt x="282130" y="67151"/>
                  </a:lnTo>
                  <a:lnTo>
                    <a:pt x="283654" y="67151"/>
                  </a:lnTo>
                  <a:lnTo>
                    <a:pt x="283654" y="68675"/>
                  </a:lnTo>
                  <a:close/>
                </a:path>
                <a:path w="497204" h="79375">
                  <a:moveTo>
                    <a:pt x="292893" y="79343"/>
                  </a:moveTo>
                  <a:lnTo>
                    <a:pt x="279082" y="79343"/>
                  </a:lnTo>
                  <a:lnTo>
                    <a:pt x="277558" y="77819"/>
                  </a:lnTo>
                  <a:lnTo>
                    <a:pt x="289845" y="77819"/>
                  </a:lnTo>
                  <a:lnTo>
                    <a:pt x="289845" y="68675"/>
                  </a:lnTo>
                  <a:lnTo>
                    <a:pt x="283654" y="68675"/>
                  </a:lnTo>
                  <a:lnTo>
                    <a:pt x="283654" y="67151"/>
                  </a:lnTo>
                  <a:lnTo>
                    <a:pt x="282130" y="67151"/>
                  </a:lnTo>
                  <a:lnTo>
                    <a:pt x="282130" y="3048"/>
                  </a:lnTo>
                  <a:lnTo>
                    <a:pt x="283654" y="3048"/>
                  </a:lnTo>
                  <a:lnTo>
                    <a:pt x="283654" y="65627"/>
                  </a:lnTo>
                  <a:lnTo>
                    <a:pt x="292893" y="65627"/>
                  </a:lnTo>
                  <a:lnTo>
                    <a:pt x="292893" y="79343"/>
                  </a:lnTo>
                  <a:close/>
                </a:path>
                <a:path w="497204" h="79375">
                  <a:moveTo>
                    <a:pt x="288226" y="70199"/>
                  </a:moveTo>
                  <a:lnTo>
                    <a:pt x="282130" y="70199"/>
                  </a:lnTo>
                  <a:lnTo>
                    <a:pt x="282130" y="68675"/>
                  </a:lnTo>
                  <a:lnTo>
                    <a:pt x="288226" y="68675"/>
                  </a:lnTo>
                  <a:lnTo>
                    <a:pt x="288226" y="70199"/>
                  </a:lnTo>
                  <a:close/>
                </a:path>
                <a:path w="497204" h="79375">
                  <a:moveTo>
                    <a:pt x="289845" y="77819"/>
                  </a:moveTo>
                  <a:lnTo>
                    <a:pt x="288226" y="77819"/>
                  </a:lnTo>
                  <a:lnTo>
                    <a:pt x="288226" y="68675"/>
                  </a:lnTo>
                  <a:lnTo>
                    <a:pt x="289845" y="68675"/>
                  </a:lnTo>
                  <a:lnTo>
                    <a:pt x="289845" y="77819"/>
                  </a:lnTo>
                  <a:close/>
                </a:path>
                <a:path w="497204" h="79375">
                  <a:moveTo>
                    <a:pt x="280606" y="76295"/>
                  </a:moveTo>
                  <a:lnTo>
                    <a:pt x="276034" y="76295"/>
                  </a:lnTo>
                  <a:lnTo>
                    <a:pt x="276034" y="74771"/>
                  </a:lnTo>
                  <a:lnTo>
                    <a:pt x="280606" y="74771"/>
                  </a:lnTo>
                  <a:lnTo>
                    <a:pt x="280606" y="76295"/>
                  </a:lnTo>
                  <a:close/>
                </a:path>
                <a:path w="497204" h="79375">
                  <a:moveTo>
                    <a:pt x="279082" y="77819"/>
                  </a:moveTo>
                  <a:lnTo>
                    <a:pt x="276034" y="77819"/>
                  </a:lnTo>
                  <a:lnTo>
                    <a:pt x="274510" y="76295"/>
                  </a:lnTo>
                  <a:lnTo>
                    <a:pt x="279082" y="76295"/>
                  </a:lnTo>
                  <a:lnTo>
                    <a:pt x="279082" y="77819"/>
                  </a:lnTo>
                  <a:close/>
                </a:path>
                <a:path w="497204" h="79375">
                  <a:moveTo>
                    <a:pt x="332518" y="79343"/>
                  </a:moveTo>
                  <a:lnTo>
                    <a:pt x="315753" y="79343"/>
                  </a:lnTo>
                  <a:lnTo>
                    <a:pt x="309657" y="76295"/>
                  </a:lnTo>
                  <a:lnTo>
                    <a:pt x="306609" y="73247"/>
                  </a:lnTo>
                  <a:lnTo>
                    <a:pt x="303561" y="71723"/>
                  </a:lnTo>
                  <a:lnTo>
                    <a:pt x="298989" y="62579"/>
                  </a:lnTo>
                  <a:lnTo>
                    <a:pt x="298989" y="57912"/>
                  </a:lnTo>
                  <a:lnTo>
                    <a:pt x="297465" y="54864"/>
                  </a:lnTo>
                  <a:lnTo>
                    <a:pt x="297465" y="47244"/>
                  </a:lnTo>
                  <a:lnTo>
                    <a:pt x="298989" y="42672"/>
                  </a:lnTo>
                  <a:lnTo>
                    <a:pt x="298989" y="39624"/>
                  </a:lnTo>
                  <a:lnTo>
                    <a:pt x="300513" y="35051"/>
                  </a:lnTo>
                  <a:lnTo>
                    <a:pt x="302037" y="32004"/>
                  </a:lnTo>
                  <a:lnTo>
                    <a:pt x="308134" y="25908"/>
                  </a:lnTo>
                  <a:lnTo>
                    <a:pt x="311181" y="24383"/>
                  </a:lnTo>
                  <a:lnTo>
                    <a:pt x="314229" y="21336"/>
                  </a:lnTo>
                  <a:lnTo>
                    <a:pt x="329470" y="21336"/>
                  </a:lnTo>
                  <a:lnTo>
                    <a:pt x="330993" y="22859"/>
                  </a:lnTo>
                  <a:lnTo>
                    <a:pt x="318802" y="22859"/>
                  </a:lnTo>
                  <a:lnTo>
                    <a:pt x="309657" y="27432"/>
                  </a:lnTo>
                  <a:lnTo>
                    <a:pt x="308134" y="28956"/>
                  </a:lnTo>
                  <a:lnTo>
                    <a:pt x="305086" y="30480"/>
                  </a:lnTo>
                  <a:lnTo>
                    <a:pt x="302037" y="36575"/>
                  </a:lnTo>
                  <a:lnTo>
                    <a:pt x="302037" y="39624"/>
                  </a:lnTo>
                  <a:lnTo>
                    <a:pt x="300513" y="42672"/>
                  </a:lnTo>
                  <a:lnTo>
                    <a:pt x="300513" y="57912"/>
                  </a:lnTo>
                  <a:lnTo>
                    <a:pt x="302037" y="60959"/>
                  </a:lnTo>
                  <a:lnTo>
                    <a:pt x="302037" y="64103"/>
                  </a:lnTo>
                  <a:lnTo>
                    <a:pt x="305086" y="70199"/>
                  </a:lnTo>
                  <a:lnTo>
                    <a:pt x="309657" y="74771"/>
                  </a:lnTo>
                  <a:lnTo>
                    <a:pt x="315753" y="77819"/>
                  </a:lnTo>
                  <a:lnTo>
                    <a:pt x="334041" y="77819"/>
                  </a:lnTo>
                  <a:lnTo>
                    <a:pt x="332518" y="79343"/>
                  </a:lnTo>
                  <a:close/>
                </a:path>
                <a:path w="497204" h="79375">
                  <a:moveTo>
                    <a:pt x="330993" y="77819"/>
                  </a:moveTo>
                  <a:lnTo>
                    <a:pt x="315753" y="77819"/>
                  </a:lnTo>
                  <a:lnTo>
                    <a:pt x="309657" y="74771"/>
                  </a:lnTo>
                  <a:lnTo>
                    <a:pt x="305086" y="70199"/>
                  </a:lnTo>
                  <a:lnTo>
                    <a:pt x="302037" y="64103"/>
                  </a:lnTo>
                  <a:lnTo>
                    <a:pt x="302037" y="60959"/>
                  </a:lnTo>
                  <a:lnTo>
                    <a:pt x="300513" y="57912"/>
                  </a:lnTo>
                  <a:lnTo>
                    <a:pt x="300513" y="42672"/>
                  </a:lnTo>
                  <a:lnTo>
                    <a:pt x="302037" y="39624"/>
                  </a:lnTo>
                  <a:lnTo>
                    <a:pt x="302037" y="36575"/>
                  </a:lnTo>
                  <a:lnTo>
                    <a:pt x="305086" y="30480"/>
                  </a:lnTo>
                  <a:lnTo>
                    <a:pt x="308134" y="28956"/>
                  </a:lnTo>
                  <a:lnTo>
                    <a:pt x="309657" y="27432"/>
                  </a:lnTo>
                  <a:lnTo>
                    <a:pt x="318802" y="22859"/>
                  </a:lnTo>
                  <a:lnTo>
                    <a:pt x="326421" y="22859"/>
                  </a:lnTo>
                  <a:lnTo>
                    <a:pt x="329470" y="24383"/>
                  </a:lnTo>
                  <a:lnTo>
                    <a:pt x="318802" y="24383"/>
                  </a:lnTo>
                  <a:lnTo>
                    <a:pt x="312705" y="27432"/>
                  </a:lnTo>
                  <a:lnTo>
                    <a:pt x="311181" y="28956"/>
                  </a:lnTo>
                  <a:lnTo>
                    <a:pt x="308134" y="30480"/>
                  </a:lnTo>
                  <a:lnTo>
                    <a:pt x="306609" y="32004"/>
                  </a:lnTo>
                  <a:lnTo>
                    <a:pt x="305086" y="35051"/>
                  </a:lnTo>
                  <a:lnTo>
                    <a:pt x="303561" y="36575"/>
                  </a:lnTo>
                  <a:lnTo>
                    <a:pt x="303561" y="39624"/>
                  </a:lnTo>
                  <a:lnTo>
                    <a:pt x="302037" y="44196"/>
                  </a:lnTo>
                  <a:lnTo>
                    <a:pt x="302037" y="57912"/>
                  </a:lnTo>
                  <a:lnTo>
                    <a:pt x="303561" y="60959"/>
                  </a:lnTo>
                  <a:lnTo>
                    <a:pt x="303561" y="64103"/>
                  </a:lnTo>
                  <a:lnTo>
                    <a:pt x="305086" y="67151"/>
                  </a:lnTo>
                  <a:lnTo>
                    <a:pt x="306609" y="68675"/>
                  </a:lnTo>
                  <a:lnTo>
                    <a:pt x="308134" y="71723"/>
                  </a:lnTo>
                  <a:lnTo>
                    <a:pt x="314229" y="74771"/>
                  </a:lnTo>
                  <a:lnTo>
                    <a:pt x="315753" y="76295"/>
                  </a:lnTo>
                  <a:lnTo>
                    <a:pt x="332518" y="76295"/>
                  </a:lnTo>
                  <a:lnTo>
                    <a:pt x="330993" y="77819"/>
                  </a:lnTo>
                  <a:close/>
                </a:path>
                <a:path w="497204" h="79375">
                  <a:moveTo>
                    <a:pt x="346234" y="56388"/>
                  </a:moveTo>
                  <a:lnTo>
                    <a:pt x="312705" y="56388"/>
                  </a:lnTo>
                  <a:lnTo>
                    <a:pt x="312705" y="54864"/>
                  </a:lnTo>
                  <a:lnTo>
                    <a:pt x="344709" y="54864"/>
                  </a:lnTo>
                  <a:lnTo>
                    <a:pt x="344709" y="47244"/>
                  </a:lnTo>
                  <a:lnTo>
                    <a:pt x="343186" y="42672"/>
                  </a:lnTo>
                  <a:lnTo>
                    <a:pt x="343186" y="39624"/>
                  </a:lnTo>
                  <a:lnTo>
                    <a:pt x="338613" y="30480"/>
                  </a:lnTo>
                  <a:lnTo>
                    <a:pt x="337089" y="28956"/>
                  </a:lnTo>
                  <a:lnTo>
                    <a:pt x="334041" y="27432"/>
                  </a:lnTo>
                  <a:lnTo>
                    <a:pt x="332518" y="25908"/>
                  </a:lnTo>
                  <a:lnTo>
                    <a:pt x="326421" y="22859"/>
                  </a:lnTo>
                  <a:lnTo>
                    <a:pt x="330993" y="22859"/>
                  </a:lnTo>
                  <a:lnTo>
                    <a:pt x="332518" y="24383"/>
                  </a:lnTo>
                  <a:lnTo>
                    <a:pt x="338613" y="27432"/>
                  </a:lnTo>
                  <a:lnTo>
                    <a:pt x="340137" y="30480"/>
                  </a:lnTo>
                  <a:lnTo>
                    <a:pt x="341661" y="32004"/>
                  </a:lnTo>
                  <a:lnTo>
                    <a:pt x="343186" y="35051"/>
                  </a:lnTo>
                  <a:lnTo>
                    <a:pt x="344709" y="39624"/>
                  </a:lnTo>
                  <a:lnTo>
                    <a:pt x="346234" y="42672"/>
                  </a:lnTo>
                  <a:lnTo>
                    <a:pt x="346234" y="56388"/>
                  </a:lnTo>
                  <a:close/>
                </a:path>
                <a:path w="497204" h="79375">
                  <a:moveTo>
                    <a:pt x="329470" y="76295"/>
                  </a:moveTo>
                  <a:lnTo>
                    <a:pt x="315753" y="76295"/>
                  </a:lnTo>
                  <a:lnTo>
                    <a:pt x="314229" y="74771"/>
                  </a:lnTo>
                  <a:lnTo>
                    <a:pt x="308134" y="71723"/>
                  </a:lnTo>
                  <a:lnTo>
                    <a:pt x="306609" y="68675"/>
                  </a:lnTo>
                  <a:lnTo>
                    <a:pt x="305086" y="67151"/>
                  </a:lnTo>
                  <a:lnTo>
                    <a:pt x="303561" y="64103"/>
                  </a:lnTo>
                  <a:lnTo>
                    <a:pt x="303561" y="60959"/>
                  </a:lnTo>
                  <a:lnTo>
                    <a:pt x="302037" y="57912"/>
                  </a:lnTo>
                  <a:lnTo>
                    <a:pt x="302037" y="44196"/>
                  </a:lnTo>
                  <a:lnTo>
                    <a:pt x="303561" y="39624"/>
                  </a:lnTo>
                  <a:lnTo>
                    <a:pt x="303561" y="36575"/>
                  </a:lnTo>
                  <a:lnTo>
                    <a:pt x="305086" y="35051"/>
                  </a:lnTo>
                  <a:lnTo>
                    <a:pt x="306609" y="32004"/>
                  </a:lnTo>
                  <a:lnTo>
                    <a:pt x="308134" y="30480"/>
                  </a:lnTo>
                  <a:lnTo>
                    <a:pt x="311181" y="28956"/>
                  </a:lnTo>
                  <a:lnTo>
                    <a:pt x="312705" y="27432"/>
                  </a:lnTo>
                  <a:lnTo>
                    <a:pt x="318802" y="24383"/>
                  </a:lnTo>
                  <a:lnTo>
                    <a:pt x="324897" y="24383"/>
                  </a:lnTo>
                  <a:lnTo>
                    <a:pt x="334041" y="28956"/>
                  </a:lnTo>
                  <a:lnTo>
                    <a:pt x="335565" y="30480"/>
                  </a:lnTo>
                  <a:lnTo>
                    <a:pt x="320325" y="30480"/>
                  </a:lnTo>
                  <a:lnTo>
                    <a:pt x="318802" y="32004"/>
                  </a:lnTo>
                  <a:lnTo>
                    <a:pt x="317277" y="32004"/>
                  </a:lnTo>
                  <a:lnTo>
                    <a:pt x="315753" y="33528"/>
                  </a:lnTo>
                  <a:lnTo>
                    <a:pt x="314229" y="33528"/>
                  </a:lnTo>
                  <a:lnTo>
                    <a:pt x="311181" y="36575"/>
                  </a:lnTo>
                  <a:lnTo>
                    <a:pt x="311181" y="38100"/>
                  </a:lnTo>
                  <a:lnTo>
                    <a:pt x="309657" y="39624"/>
                  </a:lnTo>
                  <a:lnTo>
                    <a:pt x="309657" y="44196"/>
                  </a:lnTo>
                  <a:lnTo>
                    <a:pt x="308134" y="45720"/>
                  </a:lnTo>
                  <a:lnTo>
                    <a:pt x="308134" y="47244"/>
                  </a:lnTo>
                  <a:lnTo>
                    <a:pt x="341661" y="47244"/>
                  </a:lnTo>
                  <a:lnTo>
                    <a:pt x="341661" y="53340"/>
                  </a:lnTo>
                  <a:lnTo>
                    <a:pt x="308134" y="53340"/>
                  </a:lnTo>
                  <a:lnTo>
                    <a:pt x="308134" y="56388"/>
                  </a:lnTo>
                  <a:lnTo>
                    <a:pt x="309657" y="57912"/>
                  </a:lnTo>
                  <a:lnTo>
                    <a:pt x="309657" y="60959"/>
                  </a:lnTo>
                  <a:lnTo>
                    <a:pt x="311181" y="62579"/>
                  </a:lnTo>
                  <a:lnTo>
                    <a:pt x="311181" y="64103"/>
                  </a:lnTo>
                  <a:lnTo>
                    <a:pt x="315753" y="68675"/>
                  </a:lnTo>
                  <a:lnTo>
                    <a:pt x="317277" y="68675"/>
                  </a:lnTo>
                  <a:lnTo>
                    <a:pt x="318802" y="70199"/>
                  </a:lnTo>
                  <a:lnTo>
                    <a:pt x="340137" y="70199"/>
                  </a:lnTo>
                  <a:lnTo>
                    <a:pt x="337089" y="73247"/>
                  </a:lnTo>
                  <a:lnTo>
                    <a:pt x="335565" y="73247"/>
                  </a:lnTo>
                  <a:lnTo>
                    <a:pt x="334041" y="74771"/>
                  </a:lnTo>
                  <a:lnTo>
                    <a:pt x="330993" y="74771"/>
                  </a:lnTo>
                  <a:lnTo>
                    <a:pt x="329470" y="76295"/>
                  </a:lnTo>
                  <a:close/>
                </a:path>
                <a:path w="497204" h="79375">
                  <a:moveTo>
                    <a:pt x="344709" y="54864"/>
                  </a:moveTo>
                  <a:lnTo>
                    <a:pt x="341661" y="54864"/>
                  </a:lnTo>
                  <a:lnTo>
                    <a:pt x="341661" y="39624"/>
                  </a:lnTo>
                  <a:lnTo>
                    <a:pt x="340137" y="36575"/>
                  </a:lnTo>
                  <a:lnTo>
                    <a:pt x="338613" y="35051"/>
                  </a:lnTo>
                  <a:lnTo>
                    <a:pt x="337089" y="32004"/>
                  </a:lnTo>
                  <a:lnTo>
                    <a:pt x="334041" y="28956"/>
                  </a:lnTo>
                  <a:lnTo>
                    <a:pt x="324897" y="24383"/>
                  </a:lnTo>
                  <a:lnTo>
                    <a:pt x="329470" y="24383"/>
                  </a:lnTo>
                  <a:lnTo>
                    <a:pt x="332518" y="25908"/>
                  </a:lnTo>
                  <a:lnTo>
                    <a:pt x="334041" y="27432"/>
                  </a:lnTo>
                  <a:lnTo>
                    <a:pt x="337089" y="28956"/>
                  </a:lnTo>
                  <a:lnTo>
                    <a:pt x="338613" y="30480"/>
                  </a:lnTo>
                  <a:lnTo>
                    <a:pt x="343186" y="39624"/>
                  </a:lnTo>
                  <a:lnTo>
                    <a:pt x="343186" y="42672"/>
                  </a:lnTo>
                  <a:lnTo>
                    <a:pt x="344709" y="47244"/>
                  </a:lnTo>
                  <a:lnTo>
                    <a:pt x="344709" y="54864"/>
                  </a:lnTo>
                  <a:close/>
                </a:path>
                <a:path w="497204" h="79375">
                  <a:moveTo>
                    <a:pt x="326421" y="32004"/>
                  </a:moveTo>
                  <a:lnTo>
                    <a:pt x="318802" y="32004"/>
                  </a:lnTo>
                  <a:lnTo>
                    <a:pt x="320325" y="30480"/>
                  </a:lnTo>
                  <a:lnTo>
                    <a:pt x="324897" y="30480"/>
                  </a:lnTo>
                  <a:lnTo>
                    <a:pt x="326421" y="32004"/>
                  </a:lnTo>
                  <a:close/>
                </a:path>
                <a:path w="497204" h="79375">
                  <a:moveTo>
                    <a:pt x="341661" y="47244"/>
                  </a:moveTo>
                  <a:lnTo>
                    <a:pt x="335565" y="47244"/>
                  </a:lnTo>
                  <a:lnTo>
                    <a:pt x="335565" y="42672"/>
                  </a:lnTo>
                  <a:lnTo>
                    <a:pt x="334041" y="41148"/>
                  </a:lnTo>
                  <a:lnTo>
                    <a:pt x="334041" y="38100"/>
                  </a:lnTo>
                  <a:lnTo>
                    <a:pt x="330993" y="35051"/>
                  </a:lnTo>
                  <a:lnTo>
                    <a:pt x="330993" y="33528"/>
                  </a:lnTo>
                  <a:lnTo>
                    <a:pt x="329470" y="33528"/>
                  </a:lnTo>
                  <a:lnTo>
                    <a:pt x="327945" y="32004"/>
                  </a:lnTo>
                  <a:lnTo>
                    <a:pt x="326421" y="32004"/>
                  </a:lnTo>
                  <a:lnTo>
                    <a:pt x="324897" y="30480"/>
                  </a:lnTo>
                  <a:lnTo>
                    <a:pt x="335565" y="30480"/>
                  </a:lnTo>
                  <a:lnTo>
                    <a:pt x="337089" y="32004"/>
                  </a:lnTo>
                  <a:lnTo>
                    <a:pt x="338613" y="35051"/>
                  </a:lnTo>
                  <a:lnTo>
                    <a:pt x="340137" y="36575"/>
                  </a:lnTo>
                  <a:lnTo>
                    <a:pt x="341661" y="39624"/>
                  </a:lnTo>
                  <a:lnTo>
                    <a:pt x="341661" y="47244"/>
                  </a:lnTo>
                  <a:close/>
                </a:path>
                <a:path w="497204" h="79375">
                  <a:moveTo>
                    <a:pt x="318802" y="33528"/>
                  </a:moveTo>
                  <a:lnTo>
                    <a:pt x="315753" y="33528"/>
                  </a:lnTo>
                  <a:lnTo>
                    <a:pt x="317277" y="32004"/>
                  </a:lnTo>
                  <a:lnTo>
                    <a:pt x="320325" y="32004"/>
                  </a:lnTo>
                  <a:lnTo>
                    <a:pt x="318802" y="33528"/>
                  </a:lnTo>
                  <a:close/>
                </a:path>
                <a:path w="497204" h="79375">
                  <a:moveTo>
                    <a:pt x="324897" y="33528"/>
                  </a:moveTo>
                  <a:lnTo>
                    <a:pt x="318802" y="33528"/>
                  </a:lnTo>
                  <a:lnTo>
                    <a:pt x="320325" y="32004"/>
                  </a:lnTo>
                  <a:lnTo>
                    <a:pt x="323373" y="32004"/>
                  </a:lnTo>
                  <a:lnTo>
                    <a:pt x="324897" y="33528"/>
                  </a:lnTo>
                  <a:close/>
                </a:path>
                <a:path w="497204" h="79375">
                  <a:moveTo>
                    <a:pt x="329470" y="33528"/>
                  </a:moveTo>
                  <a:lnTo>
                    <a:pt x="324897" y="33528"/>
                  </a:lnTo>
                  <a:lnTo>
                    <a:pt x="323373" y="32004"/>
                  </a:lnTo>
                  <a:lnTo>
                    <a:pt x="327945" y="32004"/>
                  </a:lnTo>
                  <a:lnTo>
                    <a:pt x="329470" y="33528"/>
                  </a:lnTo>
                  <a:close/>
                </a:path>
                <a:path w="497204" h="79375">
                  <a:moveTo>
                    <a:pt x="335565" y="47244"/>
                  </a:moveTo>
                  <a:lnTo>
                    <a:pt x="308134" y="47244"/>
                  </a:lnTo>
                  <a:lnTo>
                    <a:pt x="308134" y="45720"/>
                  </a:lnTo>
                  <a:lnTo>
                    <a:pt x="309657" y="44196"/>
                  </a:lnTo>
                  <a:lnTo>
                    <a:pt x="309657" y="39624"/>
                  </a:lnTo>
                  <a:lnTo>
                    <a:pt x="311181" y="38100"/>
                  </a:lnTo>
                  <a:lnTo>
                    <a:pt x="311181" y="36575"/>
                  </a:lnTo>
                  <a:lnTo>
                    <a:pt x="314229" y="33528"/>
                  </a:lnTo>
                  <a:lnTo>
                    <a:pt x="317277" y="33528"/>
                  </a:lnTo>
                  <a:lnTo>
                    <a:pt x="312705" y="38100"/>
                  </a:lnTo>
                  <a:lnTo>
                    <a:pt x="312705" y="39624"/>
                  </a:lnTo>
                  <a:lnTo>
                    <a:pt x="311181" y="41148"/>
                  </a:lnTo>
                  <a:lnTo>
                    <a:pt x="311181" y="45720"/>
                  </a:lnTo>
                  <a:lnTo>
                    <a:pt x="335565" y="45720"/>
                  </a:lnTo>
                  <a:lnTo>
                    <a:pt x="335565" y="47244"/>
                  </a:lnTo>
                  <a:close/>
                </a:path>
                <a:path w="497204" h="79375">
                  <a:moveTo>
                    <a:pt x="312705" y="45720"/>
                  </a:moveTo>
                  <a:lnTo>
                    <a:pt x="311181" y="45720"/>
                  </a:lnTo>
                  <a:lnTo>
                    <a:pt x="311181" y="41148"/>
                  </a:lnTo>
                  <a:lnTo>
                    <a:pt x="312705" y="39624"/>
                  </a:lnTo>
                  <a:lnTo>
                    <a:pt x="312705" y="38100"/>
                  </a:lnTo>
                  <a:lnTo>
                    <a:pt x="317277" y="33528"/>
                  </a:lnTo>
                  <a:lnTo>
                    <a:pt x="326421" y="33528"/>
                  </a:lnTo>
                  <a:lnTo>
                    <a:pt x="327945" y="35051"/>
                  </a:lnTo>
                  <a:lnTo>
                    <a:pt x="318802" y="35051"/>
                  </a:lnTo>
                  <a:lnTo>
                    <a:pt x="317277" y="36575"/>
                  </a:lnTo>
                  <a:lnTo>
                    <a:pt x="315753" y="36575"/>
                  </a:lnTo>
                  <a:lnTo>
                    <a:pt x="315753" y="38100"/>
                  </a:lnTo>
                  <a:lnTo>
                    <a:pt x="314229" y="38100"/>
                  </a:lnTo>
                  <a:lnTo>
                    <a:pt x="314229" y="41148"/>
                  </a:lnTo>
                  <a:lnTo>
                    <a:pt x="312705" y="42672"/>
                  </a:lnTo>
                  <a:lnTo>
                    <a:pt x="312705" y="45720"/>
                  </a:lnTo>
                  <a:close/>
                </a:path>
                <a:path w="497204" h="79375">
                  <a:moveTo>
                    <a:pt x="335565" y="45720"/>
                  </a:moveTo>
                  <a:lnTo>
                    <a:pt x="334041" y="45720"/>
                  </a:lnTo>
                  <a:lnTo>
                    <a:pt x="334041" y="44196"/>
                  </a:lnTo>
                  <a:lnTo>
                    <a:pt x="332518" y="42672"/>
                  </a:lnTo>
                  <a:lnTo>
                    <a:pt x="332518" y="39624"/>
                  </a:lnTo>
                  <a:lnTo>
                    <a:pt x="329470" y="36575"/>
                  </a:lnTo>
                  <a:lnTo>
                    <a:pt x="329470" y="35051"/>
                  </a:lnTo>
                  <a:lnTo>
                    <a:pt x="327945" y="35051"/>
                  </a:lnTo>
                  <a:lnTo>
                    <a:pt x="326421" y="33528"/>
                  </a:lnTo>
                  <a:lnTo>
                    <a:pt x="330993" y="33528"/>
                  </a:lnTo>
                  <a:lnTo>
                    <a:pt x="330993" y="35051"/>
                  </a:lnTo>
                  <a:lnTo>
                    <a:pt x="334041" y="38100"/>
                  </a:lnTo>
                  <a:lnTo>
                    <a:pt x="334041" y="41148"/>
                  </a:lnTo>
                  <a:lnTo>
                    <a:pt x="335565" y="42672"/>
                  </a:lnTo>
                  <a:lnTo>
                    <a:pt x="335565" y="45720"/>
                  </a:lnTo>
                  <a:close/>
                </a:path>
                <a:path w="497204" h="79375">
                  <a:moveTo>
                    <a:pt x="334041" y="45720"/>
                  </a:moveTo>
                  <a:lnTo>
                    <a:pt x="332518" y="45720"/>
                  </a:lnTo>
                  <a:lnTo>
                    <a:pt x="330993" y="44196"/>
                  </a:lnTo>
                  <a:lnTo>
                    <a:pt x="330993" y="41148"/>
                  </a:lnTo>
                  <a:lnTo>
                    <a:pt x="329470" y="39624"/>
                  </a:lnTo>
                  <a:lnTo>
                    <a:pt x="329470" y="38100"/>
                  </a:lnTo>
                  <a:lnTo>
                    <a:pt x="327945" y="38100"/>
                  </a:lnTo>
                  <a:lnTo>
                    <a:pt x="327945" y="36575"/>
                  </a:lnTo>
                  <a:lnTo>
                    <a:pt x="326421" y="36575"/>
                  </a:lnTo>
                  <a:lnTo>
                    <a:pt x="326421" y="35051"/>
                  </a:lnTo>
                  <a:lnTo>
                    <a:pt x="329470" y="35051"/>
                  </a:lnTo>
                  <a:lnTo>
                    <a:pt x="329470" y="36575"/>
                  </a:lnTo>
                  <a:lnTo>
                    <a:pt x="332518" y="39624"/>
                  </a:lnTo>
                  <a:lnTo>
                    <a:pt x="332518" y="42672"/>
                  </a:lnTo>
                  <a:lnTo>
                    <a:pt x="334041" y="44196"/>
                  </a:lnTo>
                  <a:lnTo>
                    <a:pt x="334041" y="45720"/>
                  </a:lnTo>
                  <a:close/>
                </a:path>
                <a:path w="497204" h="79375">
                  <a:moveTo>
                    <a:pt x="332518" y="45720"/>
                  </a:moveTo>
                  <a:lnTo>
                    <a:pt x="312705" y="45720"/>
                  </a:lnTo>
                  <a:lnTo>
                    <a:pt x="312705" y="44196"/>
                  </a:lnTo>
                  <a:lnTo>
                    <a:pt x="330993" y="44196"/>
                  </a:lnTo>
                  <a:lnTo>
                    <a:pt x="332518" y="45720"/>
                  </a:lnTo>
                  <a:close/>
                </a:path>
                <a:path w="497204" h="79375">
                  <a:moveTo>
                    <a:pt x="318802" y="68675"/>
                  </a:moveTo>
                  <a:lnTo>
                    <a:pt x="315753" y="68675"/>
                  </a:lnTo>
                  <a:lnTo>
                    <a:pt x="311181" y="64103"/>
                  </a:lnTo>
                  <a:lnTo>
                    <a:pt x="311181" y="62579"/>
                  </a:lnTo>
                  <a:lnTo>
                    <a:pt x="309657" y="60959"/>
                  </a:lnTo>
                  <a:lnTo>
                    <a:pt x="309657" y="57912"/>
                  </a:lnTo>
                  <a:lnTo>
                    <a:pt x="308134" y="56388"/>
                  </a:lnTo>
                  <a:lnTo>
                    <a:pt x="308134" y="53340"/>
                  </a:lnTo>
                  <a:lnTo>
                    <a:pt x="341661" y="53340"/>
                  </a:lnTo>
                  <a:lnTo>
                    <a:pt x="341661" y="54864"/>
                  </a:lnTo>
                  <a:lnTo>
                    <a:pt x="309657" y="54864"/>
                  </a:lnTo>
                  <a:lnTo>
                    <a:pt x="309657" y="56388"/>
                  </a:lnTo>
                  <a:lnTo>
                    <a:pt x="311181" y="56388"/>
                  </a:lnTo>
                  <a:lnTo>
                    <a:pt x="311181" y="59436"/>
                  </a:lnTo>
                  <a:lnTo>
                    <a:pt x="312705" y="60959"/>
                  </a:lnTo>
                  <a:lnTo>
                    <a:pt x="312705" y="62579"/>
                  </a:lnTo>
                  <a:lnTo>
                    <a:pt x="315753" y="65627"/>
                  </a:lnTo>
                  <a:lnTo>
                    <a:pt x="315753" y="67151"/>
                  </a:lnTo>
                  <a:lnTo>
                    <a:pt x="317277" y="67151"/>
                  </a:lnTo>
                  <a:lnTo>
                    <a:pt x="318802" y="68675"/>
                  </a:lnTo>
                  <a:close/>
                </a:path>
                <a:path w="497204" h="79375">
                  <a:moveTo>
                    <a:pt x="311181" y="56388"/>
                  </a:moveTo>
                  <a:lnTo>
                    <a:pt x="309657" y="56388"/>
                  </a:lnTo>
                  <a:lnTo>
                    <a:pt x="309657" y="54864"/>
                  </a:lnTo>
                  <a:lnTo>
                    <a:pt x="311181" y="56388"/>
                  </a:lnTo>
                  <a:close/>
                </a:path>
                <a:path w="497204" h="79375">
                  <a:moveTo>
                    <a:pt x="321850" y="67151"/>
                  </a:moveTo>
                  <a:lnTo>
                    <a:pt x="315753" y="67151"/>
                  </a:lnTo>
                  <a:lnTo>
                    <a:pt x="315753" y="65627"/>
                  </a:lnTo>
                  <a:lnTo>
                    <a:pt x="312705" y="62579"/>
                  </a:lnTo>
                  <a:lnTo>
                    <a:pt x="312705" y="60959"/>
                  </a:lnTo>
                  <a:lnTo>
                    <a:pt x="311181" y="59436"/>
                  </a:lnTo>
                  <a:lnTo>
                    <a:pt x="311181" y="56388"/>
                  </a:lnTo>
                  <a:lnTo>
                    <a:pt x="309657" y="54864"/>
                  </a:lnTo>
                  <a:lnTo>
                    <a:pt x="312705" y="54864"/>
                  </a:lnTo>
                  <a:lnTo>
                    <a:pt x="312705" y="59436"/>
                  </a:lnTo>
                  <a:lnTo>
                    <a:pt x="314229" y="60959"/>
                  </a:lnTo>
                  <a:lnTo>
                    <a:pt x="314229" y="62579"/>
                  </a:lnTo>
                  <a:lnTo>
                    <a:pt x="315753" y="62579"/>
                  </a:lnTo>
                  <a:lnTo>
                    <a:pt x="315753" y="64103"/>
                  </a:lnTo>
                  <a:lnTo>
                    <a:pt x="317277" y="65627"/>
                  </a:lnTo>
                  <a:lnTo>
                    <a:pt x="320325" y="65627"/>
                  </a:lnTo>
                  <a:lnTo>
                    <a:pt x="321850" y="67151"/>
                  </a:lnTo>
                  <a:close/>
                </a:path>
                <a:path w="497204" h="79375">
                  <a:moveTo>
                    <a:pt x="341492" y="68844"/>
                  </a:moveTo>
                  <a:lnTo>
                    <a:pt x="335565" y="64103"/>
                  </a:lnTo>
                  <a:lnTo>
                    <a:pt x="332518" y="64103"/>
                  </a:lnTo>
                  <a:lnTo>
                    <a:pt x="334041" y="62579"/>
                  </a:lnTo>
                  <a:lnTo>
                    <a:pt x="335565" y="62579"/>
                  </a:lnTo>
                  <a:lnTo>
                    <a:pt x="335565" y="60959"/>
                  </a:lnTo>
                  <a:lnTo>
                    <a:pt x="344474" y="68675"/>
                  </a:lnTo>
                  <a:lnTo>
                    <a:pt x="341661" y="68675"/>
                  </a:lnTo>
                  <a:lnTo>
                    <a:pt x="341492" y="68844"/>
                  </a:lnTo>
                  <a:close/>
                </a:path>
                <a:path w="497204" h="79375">
                  <a:moveTo>
                    <a:pt x="334041" y="65627"/>
                  </a:moveTo>
                  <a:lnTo>
                    <a:pt x="330993" y="65627"/>
                  </a:lnTo>
                  <a:lnTo>
                    <a:pt x="330993" y="64103"/>
                  </a:lnTo>
                  <a:lnTo>
                    <a:pt x="335565" y="64103"/>
                  </a:lnTo>
                  <a:lnTo>
                    <a:pt x="334041" y="65627"/>
                  </a:lnTo>
                  <a:close/>
                </a:path>
                <a:path w="497204" h="79375">
                  <a:moveTo>
                    <a:pt x="335565" y="67151"/>
                  </a:moveTo>
                  <a:lnTo>
                    <a:pt x="332518" y="67151"/>
                  </a:lnTo>
                  <a:lnTo>
                    <a:pt x="332518" y="65627"/>
                  </a:lnTo>
                  <a:lnTo>
                    <a:pt x="334041" y="65627"/>
                  </a:lnTo>
                  <a:lnTo>
                    <a:pt x="335565" y="64103"/>
                  </a:lnTo>
                  <a:lnTo>
                    <a:pt x="336920" y="65796"/>
                  </a:lnTo>
                  <a:lnTo>
                    <a:pt x="335565" y="67151"/>
                  </a:lnTo>
                  <a:close/>
                </a:path>
                <a:path w="497204" h="79375">
                  <a:moveTo>
                    <a:pt x="336920" y="65796"/>
                  </a:moveTo>
                  <a:lnTo>
                    <a:pt x="335565" y="64103"/>
                  </a:lnTo>
                  <a:lnTo>
                    <a:pt x="337089" y="65627"/>
                  </a:lnTo>
                  <a:lnTo>
                    <a:pt x="336920" y="65796"/>
                  </a:lnTo>
                  <a:close/>
                </a:path>
                <a:path w="497204" h="79375">
                  <a:moveTo>
                    <a:pt x="340307" y="70030"/>
                  </a:moveTo>
                  <a:lnTo>
                    <a:pt x="336920" y="65796"/>
                  </a:lnTo>
                  <a:lnTo>
                    <a:pt x="337089" y="65627"/>
                  </a:lnTo>
                  <a:lnTo>
                    <a:pt x="335565" y="64103"/>
                  </a:lnTo>
                  <a:lnTo>
                    <a:pt x="341492" y="68844"/>
                  </a:lnTo>
                  <a:lnTo>
                    <a:pt x="340307" y="70030"/>
                  </a:lnTo>
                  <a:close/>
                </a:path>
                <a:path w="497204" h="79375">
                  <a:moveTo>
                    <a:pt x="332518" y="67151"/>
                  </a:moveTo>
                  <a:lnTo>
                    <a:pt x="326421" y="67151"/>
                  </a:lnTo>
                  <a:lnTo>
                    <a:pt x="327945" y="65627"/>
                  </a:lnTo>
                  <a:lnTo>
                    <a:pt x="332518" y="65627"/>
                  </a:lnTo>
                  <a:lnTo>
                    <a:pt x="332518" y="67151"/>
                  </a:lnTo>
                  <a:close/>
                </a:path>
                <a:path w="497204" h="79375">
                  <a:moveTo>
                    <a:pt x="340137" y="70199"/>
                  </a:moveTo>
                  <a:lnTo>
                    <a:pt x="329470" y="70199"/>
                  </a:lnTo>
                  <a:lnTo>
                    <a:pt x="330993" y="68675"/>
                  </a:lnTo>
                  <a:lnTo>
                    <a:pt x="332518" y="68675"/>
                  </a:lnTo>
                  <a:lnTo>
                    <a:pt x="334041" y="67151"/>
                  </a:lnTo>
                  <a:lnTo>
                    <a:pt x="335565" y="67151"/>
                  </a:lnTo>
                  <a:lnTo>
                    <a:pt x="336920" y="65796"/>
                  </a:lnTo>
                  <a:lnTo>
                    <a:pt x="340307" y="70030"/>
                  </a:lnTo>
                  <a:lnTo>
                    <a:pt x="340137" y="70199"/>
                  </a:lnTo>
                  <a:close/>
                </a:path>
                <a:path w="497204" h="79375">
                  <a:moveTo>
                    <a:pt x="329470" y="68675"/>
                  </a:moveTo>
                  <a:lnTo>
                    <a:pt x="318802" y="68675"/>
                  </a:lnTo>
                  <a:lnTo>
                    <a:pt x="317277" y="67151"/>
                  </a:lnTo>
                  <a:lnTo>
                    <a:pt x="329470" y="67151"/>
                  </a:lnTo>
                  <a:lnTo>
                    <a:pt x="329470" y="68675"/>
                  </a:lnTo>
                  <a:close/>
                </a:path>
                <a:path w="497204" h="79375">
                  <a:moveTo>
                    <a:pt x="332518" y="68675"/>
                  </a:moveTo>
                  <a:lnTo>
                    <a:pt x="329470" y="68675"/>
                  </a:lnTo>
                  <a:lnTo>
                    <a:pt x="329470" y="67151"/>
                  </a:lnTo>
                  <a:lnTo>
                    <a:pt x="334041" y="67151"/>
                  </a:lnTo>
                  <a:lnTo>
                    <a:pt x="332518" y="68675"/>
                  </a:lnTo>
                  <a:close/>
                </a:path>
                <a:path w="497204" h="79375">
                  <a:moveTo>
                    <a:pt x="329470" y="70199"/>
                  </a:moveTo>
                  <a:lnTo>
                    <a:pt x="318802" y="70199"/>
                  </a:lnTo>
                  <a:lnTo>
                    <a:pt x="317277" y="68675"/>
                  </a:lnTo>
                  <a:lnTo>
                    <a:pt x="330993" y="68675"/>
                  </a:lnTo>
                  <a:lnTo>
                    <a:pt x="329470" y="70199"/>
                  </a:lnTo>
                  <a:close/>
                </a:path>
                <a:path w="497204" h="79375">
                  <a:moveTo>
                    <a:pt x="343186" y="70199"/>
                  </a:moveTo>
                  <a:lnTo>
                    <a:pt x="341492" y="68844"/>
                  </a:lnTo>
                  <a:lnTo>
                    <a:pt x="341661" y="68675"/>
                  </a:lnTo>
                  <a:lnTo>
                    <a:pt x="343186" y="70199"/>
                  </a:lnTo>
                  <a:close/>
                </a:path>
                <a:path w="497204" h="79375">
                  <a:moveTo>
                    <a:pt x="338613" y="76295"/>
                  </a:moveTo>
                  <a:lnTo>
                    <a:pt x="334041" y="76295"/>
                  </a:lnTo>
                  <a:lnTo>
                    <a:pt x="337089" y="74771"/>
                  </a:lnTo>
                  <a:lnTo>
                    <a:pt x="338613" y="74771"/>
                  </a:lnTo>
                  <a:lnTo>
                    <a:pt x="338613" y="73247"/>
                  </a:lnTo>
                  <a:lnTo>
                    <a:pt x="340137" y="71723"/>
                  </a:lnTo>
                  <a:lnTo>
                    <a:pt x="341661" y="71723"/>
                  </a:lnTo>
                  <a:lnTo>
                    <a:pt x="343186" y="70199"/>
                  </a:lnTo>
                  <a:lnTo>
                    <a:pt x="341661" y="68675"/>
                  </a:lnTo>
                  <a:lnTo>
                    <a:pt x="344474" y="68675"/>
                  </a:lnTo>
                  <a:lnTo>
                    <a:pt x="346234" y="70199"/>
                  </a:lnTo>
                  <a:lnTo>
                    <a:pt x="343186" y="73247"/>
                  </a:lnTo>
                  <a:lnTo>
                    <a:pt x="341661" y="73247"/>
                  </a:lnTo>
                  <a:lnTo>
                    <a:pt x="338613" y="76295"/>
                  </a:lnTo>
                  <a:close/>
                </a:path>
                <a:path w="497204" h="79375">
                  <a:moveTo>
                    <a:pt x="341661" y="71723"/>
                  </a:moveTo>
                  <a:lnTo>
                    <a:pt x="340307" y="70030"/>
                  </a:lnTo>
                  <a:lnTo>
                    <a:pt x="341492" y="68844"/>
                  </a:lnTo>
                  <a:lnTo>
                    <a:pt x="343186" y="70199"/>
                  </a:lnTo>
                  <a:lnTo>
                    <a:pt x="341661" y="71723"/>
                  </a:lnTo>
                  <a:close/>
                </a:path>
                <a:path w="497204" h="79375">
                  <a:moveTo>
                    <a:pt x="338613" y="74771"/>
                  </a:moveTo>
                  <a:lnTo>
                    <a:pt x="334041" y="74771"/>
                  </a:lnTo>
                  <a:lnTo>
                    <a:pt x="335565" y="73247"/>
                  </a:lnTo>
                  <a:lnTo>
                    <a:pt x="337089" y="73247"/>
                  </a:lnTo>
                  <a:lnTo>
                    <a:pt x="340307" y="70030"/>
                  </a:lnTo>
                  <a:lnTo>
                    <a:pt x="341661" y="71723"/>
                  </a:lnTo>
                  <a:lnTo>
                    <a:pt x="340137" y="71723"/>
                  </a:lnTo>
                  <a:lnTo>
                    <a:pt x="338613" y="73247"/>
                  </a:lnTo>
                  <a:lnTo>
                    <a:pt x="338613" y="74771"/>
                  </a:lnTo>
                  <a:close/>
                </a:path>
                <a:path w="497204" h="79375">
                  <a:moveTo>
                    <a:pt x="334041" y="76295"/>
                  </a:moveTo>
                  <a:lnTo>
                    <a:pt x="329470" y="76295"/>
                  </a:lnTo>
                  <a:lnTo>
                    <a:pt x="330993" y="74771"/>
                  </a:lnTo>
                  <a:lnTo>
                    <a:pt x="337089" y="74771"/>
                  </a:lnTo>
                  <a:lnTo>
                    <a:pt x="334041" y="76295"/>
                  </a:lnTo>
                  <a:close/>
                </a:path>
                <a:path w="497204" h="79375">
                  <a:moveTo>
                    <a:pt x="335565" y="77819"/>
                  </a:moveTo>
                  <a:lnTo>
                    <a:pt x="330993" y="77819"/>
                  </a:lnTo>
                  <a:lnTo>
                    <a:pt x="332518" y="76295"/>
                  </a:lnTo>
                  <a:lnTo>
                    <a:pt x="337089" y="76295"/>
                  </a:lnTo>
                  <a:lnTo>
                    <a:pt x="335565" y="77819"/>
                  </a:lnTo>
                  <a:close/>
                </a:path>
                <a:path w="497204" h="79375">
                  <a:moveTo>
                    <a:pt x="364521" y="73247"/>
                  </a:moveTo>
                  <a:lnTo>
                    <a:pt x="361473" y="71723"/>
                  </a:lnTo>
                  <a:lnTo>
                    <a:pt x="356902" y="62579"/>
                  </a:lnTo>
                  <a:lnTo>
                    <a:pt x="356902" y="57912"/>
                  </a:lnTo>
                  <a:lnTo>
                    <a:pt x="355377" y="54864"/>
                  </a:lnTo>
                  <a:lnTo>
                    <a:pt x="355377" y="47244"/>
                  </a:lnTo>
                  <a:lnTo>
                    <a:pt x="356902" y="42672"/>
                  </a:lnTo>
                  <a:lnTo>
                    <a:pt x="356902" y="39624"/>
                  </a:lnTo>
                  <a:lnTo>
                    <a:pt x="358425" y="35051"/>
                  </a:lnTo>
                  <a:lnTo>
                    <a:pt x="359950" y="32004"/>
                  </a:lnTo>
                  <a:lnTo>
                    <a:pt x="361473" y="30480"/>
                  </a:lnTo>
                  <a:lnTo>
                    <a:pt x="362997" y="27432"/>
                  </a:lnTo>
                  <a:lnTo>
                    <a:pt x="369093" y="24383"/>
                  </a:lnTo>
                  <a:lnTo>
                    <a:pt x="372141" y="21336"/>
                  </a:lnTo>
                  <a:lnTo>
                    <a:pt x="387381" y="21336"/>
                  </a:lnTo>
                  <a:lnTo>
                    <a:pt x="388905" y="22859"/>
                  </a:lnTo>
                  <a:lnTo>
                    <a:pt x="376713" y="22859"/>
                  </a:lnTo>
                  <a:lnTo>
                    <a:pt x="372141" y="24383"/>
                  </a:lnTo>
                  <a:lnTo>
                    <a:pt x="370618" y="25908"/>
                  </a:lnTo>
                  <a:lnTo>
                    <a:pt x="364521" y="28956"/>
                  </a:lnTo>
                  <a:lnTo>
                    <a:pt x="362997" y="30480"/>
                  </a:lnTo>
                  <a:lnTo>
                    <a:pt x="358425" y="39624"/>
                  </a:lnTo>
                  <a:lnTo>
                    <a:pt x="358425" y="42672"/>
                  </a:lnTo>
                  <a:lnTo>
                    <a:pt x="356902" y="47244"/>
                  </a:lnTo>
                  <a:lnTo>
                    <a:pt x="356902" y="54864"/>
                  </a:lnTo>
                  <a:lnTo>
                    <a:pt x="358425" y="57912"/>
                  </a:lnTo>
                  <a:lnTo>
                    <a:pt x="358425" y="60959"/>
                  </a:lnTo>
                  <a:lnTo>
                    <a:pt x="359950" y="64103"/>
                  </a:lnTo>
                  <a:lnTo>
                    <a:pt x="364521" y="73247"/>
                  </a:lnTo>
                  <a:close/>
                </a:path>
                <a:path w="497204" h="79375">
                  <a:moveTo>
                    <a:pt x="388905" y="77819"/>
                  </a:moveTo>
                  <a:lnTo>
                    <a:pt x="373665" y="77819"/>
                  </a:lnTo>
                  <a:lnTo>
                    <a:pt x="364521" y="73247"/>
                  </a:lnTo>
                  <a:lnTo>
                    <a:pt x="359950" y="64103"/>
                  </a:lnTo>
                  <a:lnTo>
                    <a:pt x="358425" y="60959"/>
                  </a:lnTo>
                  <a:lnTo>
                    <a:pt x="358425" y="57912"/>
                  </a:lnTo>
                  <a:lnTo>
                    <a:pt x="356902" y="54864"/>
                  </a:lnTo>
                  <a:lnTo>
                    <a:pt x="356902" y="47244"/>
                  </a:lnTo>
                  <a:lnTo>
                    <a:pt x="358425" y="42672"/>
                  </a:lnTo>
                  <a:lnTo>
                    <a:pt x="358425" y="39624"/>
                  </a:lnTo>
                  <a:lnTo>
                    <a:pt x="362997" y="30480"/>
                  </a:lnTo>
                  <a:lnTo>
                    <a:pt x="364521" y="28956"/>
                  </a:lnTo>
                  <a:lnTo>
                    <a:pt x="370618" y="25908"/>
                  </a:lnTo>
                  <a:lnTo>
                    <a:pt x="372141" y="24383"/>
                  </a:lnTo>
                  <a:lnTo>
                    <a:pt x="376713" y="22859"/>
                  </a:lnTo>
                  <a:lnTo>
                    <a:pt x="382809" y="22859"/>
                  </a:lnTo>
                  <a:lnTo>
                    <a:pt x="387381" y="24383"/>
                  </a:lnTo>
                  <a:lnTo>
                    <a:pt x="376713" y="24383"/>
                  </a:lnTo>
                  <a:lnTo>
                    <a:pt x="370618" y="27432"/>
                  </a:lnTo>
                  <a:lnTo>
                    <a:pt x="369093" y="28956"/>
                  </a:lnTo>
                  <a:lnTo>
                    <a:pt x="366045" y="30480"/>
                  </a:lnTo>
                  <a:lnTo>
                    <a:pt x="364521" y="32004"/>
                  </a:lnTo>
                  <a:lnTo>
                    <a:pt x="362997" y="35051"/>
                  </a:lnTo>
                  <a:lnTo>
                    <a:pt x="361473" y="36575"/>
                  </a:lnTo>
                  <a:lnTo>
                    <a:pt x="361473" y="39624"/>
                  </a:lnTo>
                  <a:lnTo>
                    <a:pt x="359950" y="44196"/>
                  </a:lnTo>
                  <a:lnTo>
                    <a:pt x="359950" y="57912"/>
                  </a:lnTo>
                  <a:lnTo>
                    <a:pt x="361473" y="60959"/>
                  </a:lnTo>
                  <a:lnTo>
                    <a:pt x="361473" y="64103"/>
                  </a:lnTo>
                  <a:lnTo>
                    <a:pt x="362997" y="67151"/>
                  </a:lnTo>
                  <a:lnTo>
                    <a:pt x="364521" y="68675"/>
                  </a:lnTo>
                  <a:lnTo>
                    <a:pt x="366045" y="71723"/>
                  </a:lnTo>
                  <a:lnTo>
                    <a:pt x="372141" y="74771"/>
                  </a:lnTo>
                  <a:lnTo>
                    <a:pt x="373665" y="76295"/>
                  </a:lnTo>
                  <a:lnTo>
                    <a:pt x="390429" y="76295"/>
                  </a:lnTo>
                  <a:lnTo>
                    <a:pt x="388905" y="77819"/>
                  </a:lnTo>
                  <a:close/>
                </a:path>
                <a:path w="497204" h="79375">
                  <a:moveTo>
                    <a:pt x="404241" y="56388"/>
                  </a:moveTo>
                  <a:lnTo>
                    <a:pt x="370618" y="56388"/>
                  </a:lnTo>
                  <a:lnTo>
                    <a:pt x="369093" y="54864"/>
                  </a:lnTo>
                  <a:lnTo>
                    <a:pt x="402717" y="54864"/>
                  </a:lnTo>
                  <a:lnTo>
                    <a:pt x="402717" y="47244"/>
                  </a:lnTo>
                  <a:lnTo>
                    <a:pt x="401192" y="42672"/>
                  </a:lnTo>
                  <a:lnTo>
                    <a:pt x="401192" y="39624"/>
                  </a:lnTo>
                  <a:lnTo>
                    <a:pt x="399669" y="36575"/>
                  </a:lnTo>
                  <a:lnTo>
                    <a:pt x="398050" y="33528"/>
                  </a:lnTo>
                  <a:lnTo>
                    <a:pt x="396525" y="30480"/>
                  </a:lnTo>
                  <a:lnTo>
                    <a:pt x="395002" y="28956"/>
                  </a:lnTo>
                  <a:lnTo>
                    <a:pt x="388905" y="25908"/>
                  </a:lnTo>
                  <a:lnTo>
                    <a:pt x="387381" y="24383"/>
                  </a:lnTo>
                  <a:lnTo>
                    <a:pt x="382809" y="22859"/>
                  </a:lnTo>
                  <a:lnTo>
                    <a:pt x="388905" y="22859"/>
                  </a:lnTo>
                  <a:lnTo>
                    <a:pt x="390429" y="24383"/>
                  </a:lnTo>
                  <a:lnTo>
                    <a:pt x="396525" y="27432"/>
                  </a:lnTo>
                  <a:lnTo>
                    <a:pt x="398050" y="30480"/>
                  </a:lnTo>
                  <a:lnTo>
                    <a:pt x="399669" y="32004"/>
                  </a:lnTo>
                  <a:lnTo>
                    <a:pt x="401192" y="35051"/>
                  </a:lnTo>
                  <a:lnTo>
                    <a:pt x="402717" y="39624"/>
                  </a:lnTo>
                  <a:lnTo>
                    <a:pt x="402717" y="42672"/>
                  </a:lnTo>
                  <a:lnTo>
                    <a:pt x="404241" y="47244"/>
                  </a:lnTo>
                  <a:lnTo>
                    <a:pt x="404241" y="56388"/>
                  </a:lnTo>
                  <a:close/>
                </a:path>
                <a:path w="497204" h="79375">
                  <a:moveTo>
                    <a:pt x="387381" y="76295"/>
                  </a:moveTo>
                  <a:lnTo>
                    <a:pt x="373665" y="76295"/>
                  </a:lnTo>
                  <a:lnTo>
                    <a:pt x="372141" y="74771"/>
                  </a:lnTo>
                  <a:lnTo>
                    <a:pt x="366045" y="71723"/>
                  </a:lnTo>
                  <a:lnTo>
                    <a:pt x="364521" y="68675"/>
                  </a:lnTo>
                  <a:lnTo>
                    <a:pt x="362997" y="67151"/>
                  </a:lnTo>
                  <a:lnTo>
                    <a:pt x="361473" y="64103"/>
                  </a:lnTo>
                  <a:lnTo>
                    <a:pt x="361473" y="60959"/>
                  </a:lnTo>
                  <a:lnTo>
                    <a:pt x="359950" y="57912"/>
                  </a:lnTo>
                  <a:lnTo>
                    <a:pt x="359950" y="44196"/>
                  </a:lnTo>
                  <a:lnTo>
                    <a:pt x="361473" y="39624"/>
                  </a:lnTo>
                  <a:lnTo>
                    <a:pt x="361473" y="36575"/>
                  </a:lnTo>
                  <a:lnTo>
                    <a:pt x="362997" y="35051"/>
                  </a:lnTo>
                  <a:lnTo>
                    <a:pt x="364521" y="32004"/>
                  </a:lnTo>
                  <a:lnTo>
                    <a:pt x="366045" y="30480"/>
                  </a:lnTo>
                  <a:lnTo>
                    <a:pt x="369093" y="28956"/>
                  </a:lnTo>
                  <a:lnTo>
                    <a:pt x="370618" y="27432"/>
                  </a:lnTo>
                  <a:lnTo>
                    <a:pt x="376713" y="24383"/>
                  </a:lnTo>
                  <a:lnTo>
                    <a:pt x="382809" y="24383"/>
                  </a:lnTo>
                  <a:lnTo>
                    <a:pt x="388905" y="27432"/>
                  </a:lnTo>
                  <a:lnTo>
                    <a:pt x="390429" y="28956"/>
                  </a:lnTo>
                  <a:lnTo>
                    <a:pt x="393477" y="30480"/>
                  </a:lnTo>
                  <a:lnTo>
                    <a:pt x="378237" y="30480"/>
                  </a:lnTo>
                  <a:lnTo>
                    <a:pt x="376713" y="32004"/>
                  </a:lnTo>
                  <a:lnTo>
                    <a:pt x="373665" y="32004"/>
                  </a:lnTo>
                  <a:lnTo>
                    <a:pt x="367570" y="38100"/>
                  </a:lnTo>
                  <a:lnTo>
                    <a:pt x="367570" y="41148"/>
                  </a:lnTo>
                  <a:lnTo>
                    <a:pt x="366045" y="44196"/>
                  </a:lnTo>
                  <a:lnTo>
                    <a:pt x="366045" y="47244"/>
                  </a:lnTo>
                  <a:lnTo>
                    <a:pt x="399669" y="47244"/>
                  </a:lnTo>
                  <a:lnTo>
                    <a:pt x="399669" y="53340"/>
                  </a:lnTo>
                  <a:lnTo>
                    <a:pt x="366045" y="53340"/>
                  </a:lnTo>
                  <a:lnTo>
                    <a:pt x="366045" y="57912"/>
                  </a:lnTo>
                  <a:lnTo>
                    <a:pt x="367570" y="60959"/>
                  </a:lnTo>
                  <a:lnTo>
                    <a:pt x="367570" y="62579"/>
                  </a:lnTo>
                  <a:lnTo>
                    <a:pt x="373665" y="68675"/>
                  </a:lnTo>
                  <a:lnTo>
                    <a:pt x="375189" y="68675"/>
                  </a:lnTo>
                  <a:lnTo>
                    <a:pt x="376713" y="70199"/>
                  </a:lnTo>
                  <a:lnTo>
                    <a:pt x="396525" y="70199"/>
                  </a:lnTo>
                  <a:lnTo>
                    <a:pt x="396525" y="71723"/>
                  </a:lnTo>
                  <a:lnTo>
                    <a:pt x="395002" y="73247"/>
                  </a:lnTo>
                  <a:lnTo>
                    <a:pt x="393477" y="73247"/>
                  </a:lnTo>
                  <a:lnTo>
                    <a:pt x="391953" y="74771"/>
                  </a:lnTo>
                  <a:lnTo>
                    <a:pt x="388905" y="74771"/>
                  </a:lnTo>
                  <a:lnTo>
                    <a:pt x="387381" y="76295"/>
                  </a:lnTo>
                  <a:close/>
                </a:path>
                <a:path w="497204" h="79375">
                  <a:moveTo>
                    <a:pt x="402717" y="54864"/>
                  </a:moveTo>
                  <a:lnTo>
                    <a:pt x="399669" y="54864"/>
                  </a:lnTo>
                  <a:lnTo>
                    <a:pt x="399669" y="44196"/>
                  </a:lnTo>
                  <a:lnTo>
                    <a:pt x="398050" y="39624"/>
                  </a:lnTo>
                  <a:lnTo>
                    <a:pt x="398050" y="36575"/>
                  </a:lnTo>
                  <a:lnTo>
                    <a:pt x="396525" y="35051"/>
                  </a:lnTo>
                  <a:lnTo>
                    <a:pt x="395002" y="32004"/>
                  </a:lnTo>
                  <a:lnTo>
                    <a:pt x="393477" y="30480"/>
                  </a:lnTo>
                  <a:lnTo>
                    <a:pt x="390429" y="28956"/>
                  </a:lnTo>
                  <a:lnTo>
                    <a:pt x="388905" y="27432"/>
                  </a:lnTo>
                  <a:lnTo>
                    <a:pt x="382809" y="24383"/>
                  </a:lnTo>
                  <a:lnTo>
                    <a:pt x="387381" y="24383"/>
                  </a:lnTo>
                  <a:lnTo>
                    <a:pt x="388905" y="25908"/>
                  </a:lnTo>
                  <a:lnTo>
                    <a:pt x="395002" y="28956"/>
                  </a:lnTo>
                  <a:lnTo>
                    <a:pt x="396525" y="30480"/>
                  </a:lnTo>
                  <a:lnTo>
                    <a:pt x="398050" y="33528"/>
                  </a:lnTo>
                  <a:lnTo>
                    <a:pt x="399669" y="36575"/>
                  </a:lnTo>
                  <a:lnTo>
                    <a:pt x="401192" y="39624"/>
                  </a:lnTo>
                  <a:lnTo>
                    <a:pt x="401192" y="42672"/>
                  </a:lnTo>
                  <a:lnTo>
                    <a:pt x="402717" y="47244"/>
                  </a:lnTo>
                  <a:lnTo>
                    <a:pt x="402717" y="54864"/>
                  </a:lnTo>
                  <a:close/>
                </a:path>
                <a:path w="497204" h="79375">
                  <a:moveTo>
                    <a:pt x="384334" y="32004"/>
                  </a:moveTo>
                  <a:lnTo>
                    <a:pt x="376713" y="32004"/>
                  </a:lnTo>
                  <a:lnTo>
                    <a:pt x="378237" y="30480"/>
                  </a:lnTo>
                  <a:lnTo>
                    <a:pt x="381286" y="30480"/>
                  </a:lnTo>
                  <a:lnTo>
                    <a:pt x="384334" y="32004"/>
                  </a:lnTo>
                  <a:close/>
                </a:path>
                <a:path w="497204" h="79375">
                  <a:moveTo>
                    <a:pt x="399669" y="47244"/>
                  </a:moveTo>
                  <a:lnTo>
                    <a:pt x="393477" y="47244"/>
                  </a:lnTo>
                  <a:lnTo>
                    <a:pt x="393477" y="42672"/>
                  </a:lnTo>
                  <a:lnTo>
                    <a:pt x="391953" y="41148"/>
                  </a:lnTo>
                  <a:lnTo>
                    <a:pt x="391953" y="39624"/>
                  </a:lnTo>
                  <a:lnTo>
                    <a:pt x="390429" y="38100"/>
                  </a:lnTo>
                  <a:lnTo>
                    <a:pt x="390429" y="36575"/>
                  </a:lnTo>
                  <a:lnTo>
                    <a:pt x="385857" y="32004"/>
                  </a:lnTo>
                  <a:lnTo>
                    <a:pt x="384334" y="32004"/>
                  </a:lnTo>
                  <a:lnTo>
                    <a:pt x="381286" y="30480"/>
                  </a:lnTo>
                  <a:lnTo>
                    <a:pt x="393477" y="30480"/>
                  </a:lnTo>
                  <a:lnTo>
                    <a:pt x="395002" y="32004"/>
                  </a:lnTo>
                  <a:lnTo>
                    <a:pt x="396525" y="35051"/>
                  </a:lnTo>
                  <a:lnTo>
                    <a:pt x="398050" y="36575"/>
                  </a:lnTo>
                  <a:lnTo>
                    <a:pt x="398050" y="39624"/>
                  </a:lnTo>
                  <a:lnTo>
                    <a:pt x="399669" y="44196"/>
                  </a:lnTo>
                  <a:lnTo>
                    <a:pt x="399669" y="47244"/>
                  </a:lnTo>
                  <a:close/>
                </a:path>
                <a:path w="497204" h="79375">
                  <a:moveTo>
                    <a:pt x="393477" y="47244"/>
                  </a:moveTo>
                  <a:lnTo>
                    <a:pt x="366045" y="47244"/>
                  </a:lnTo>
                  <a:lnTo>
                    <a:pt x="366045" y="44196"/>
                  </a:lnTo>
                  <a:lnTo>
                    <a:pt x="367570" y="41148"/>
                  </a:lnTo>
                  <a:lnTo>
                    <a:pt x="367570" y="38100"/>
                  </a:lnTo>
                  <a:lnTo>
                    <a:pt x="373665" y="32004"/>
                  </a:lnTo>
                  <a:lnTo>
                    <a:pt x="378237" y="32004"/>
                  </a:lnTo>
                  <a:lnTo>
                    <a:pt x="376713" y="33528"/>
                  </a:lnTo>
                  <a:lnTo>
                    <a:pt x="375189" y="33528"/>
                  </a:lnTo>
                  <a:lnTo>
                    <a:pt x="373665" y="35051"/>
                  </a:lnTo>
                  <a:lnTo>
                    <a:pt x="372141" y="35051"/>
                  </a:lnTo>
                  <a:lnTo>
                    <a:pt x="372141" y="36575"/>
                  </a:lnTo>
                  <a:lnTo>
                    <a:pt x="370618" y="38100"/>
                  </a:lnTo>
                  <a:lnTo>
                    <a:pt x="370618" y="39624"/>
                  </a:lnTo>
                  <a:lnTo>
                    <a:pt x="369093" y="41148"/>
                  </a:lnTo>
                  <a:lnTo>
                    <a:pt x="369093" y="44196"/>
                  </a:lnTo>
                  <a:lnTo>
                    <a:pt x="367570" y="44196"/>
                  </a:lnTo>
                  <a:lnTo>
                    <a:pt x="367570" y="45720"/>
                  </a:lnTo>
                  <a:lnTo>
                    <a:pt x="393477" y="45720"/>
                  </a:lnTo>
                  <a:lnTo>
                    <a:pt x="393477" y="47244"/>
                  </a:lnTo>
                  <a:close/>
                </a:path>
                <a:path w="497204" h="79375">
                  <a:moveTo>
                    <a:pt x="382809" y="33528"/>
                  </a:moveTo>
                  <a:lnTo>
                    <a:pt x="376713" y="33528"/>
                  </a:lnTo>
                  <a:lnTo>
                    <a:pt x="378237" y="32004"/>
                  </a:lnTo>
                  <a:lnTo>
                    <a:pt x="381286" y="32004"/>
                  </a:lnTo>
                  <a:lnTo>
                    <a:pt x="382809" y="33528"/>
                  </a:lnTo>
                  <a:close/>
                </a:path>
                <a:path w="497204" h="79375">
                  <a:moveTo>
                    <a:pt x="393477" y="45720"/>
                  </a:moveTo>
                  <a:lnTo>
                    <a:pt x="391953" y="45720"/>
                  </a:lnTo>
                  <a:lnTo>
                    <a:pt x="391953" y="44196"/>
                  </a:lnTo>
                  <a:lnTo>
                    <a:pt x="390429" y="44196"/>
                  </a:lnTo>
                  <a:lnTo>
                    <a:pt x="390429" y="41148"/>
                  </a:lnTo>
                  <a:lnTo>
                    <a:pt x="388905" y="39624"/>
                  </a:lnTo>
                  <a:lnTo>
                    <a:pt x="388905" y="38100"/>
                  </a:lnTo>
                  <a:lnTo>
                    <a:pt x="387381" y="36575"/>
                  </a:lnTo>
                  <a:lnTo>
                    <a:pt x="387381" y="35051"/>
                  </a:lnTo>
                  <a:lnTo>
                    <a:pt x="385857" y="35051"/>
                  </a:lnTo>
                  <a:lnTo>
                    <a:pt x="384334" y="33528"/>
                  </a:lnTo>
                  <a:lnTo>
                    <a:pt x="382809" y="33528"/>
                  </a:lnTo>
                  <a:lnTo>
                    <a:pt x="381286" y="32004"/>
                  </a:lnTo>
                  <a:lnTo>
                    <a:pt x="385857" y="32004"/>
                  </a:lnTo>
                  <a:lnTo>
                    <a:pt x="390429" y="36575"/>
                  </a:lnTo>
                  <a:lnTo>
                    <a:pt x="390429" y="38100"/>
                  </a:lnTo>
                  <a:lnTo>
                    <a:pt x="391953" y="39624"/>
                  </a:lnTo>
                  <a:lnTo>
                    <a:pt x="391953" y="41148"/>
                  </a:lnTo>
                  <a:lnTo>
                    <a:pt x="393477" y="42672"/>
                  </a:lnTo>
                  <a:lnTo>
                    <a:pt x="393477" y="44196"/>
                  </a:lnTo>
                  <a:lnTo>
                    <a:pt x="391953" y="44196"/>
                  </a:lnTo>
                  <a:lnTo>
                    <a:pt x="391953" y="45720"/>
                  </a:lnTo>
                  <a:lnTo>
                    <a:pt x="393477" y="45720"/>
                  </a:lnTo>
                  <a:close/>
                </a:path>
                <a:path w="497204" h="79375">
                  <a:moveTo>
                    <a:pt x="385857" y="35051"/>
                  </a:moveTo>
                  <a:lnTo>
                    <a:pt x="373665" y="35051"/>
                  </a:lnTo>
                  <a:lnTo>
                    <a:pt x="375189" y="33528"/>
                  </a:lnTo>
                  <a:lnTo>
                    <a:pt x="384334" y="33528"/>
                  </a:lnTo>
                  <a:lnTo>
                    <a:pt x="385857" y="35051"/>
                  </a:lnTo>
                  <a:close/>
                </a:path>
                <a:path w="497204" h="79375">
                  <a:moveTo>
                    <a:pt x="370618" y="45720"/>
                  </a:moveTo>
                  <a:lnTo>
                    <a:pt x="367570" y="45720"/>
                  </a:lnTo>
                  <a:lnTo>
                    <a:pt x="369093" y="44196"/>
                  </a:lnTo>
                  <a:lnTo>
                    <a:pt x="369093" y="41148"/>
                  </a:lnTo>
                  <a:lnTo>
                    <a:pt x="370618" y="39624"/>
                  </a:lnTo>
                  <a:lnTo>
                    <a:pt x="370618" y="38100"/>
                  </a:lnTo>
                  <a:lnTo>
                    <a:pt x="372141" y="36575"/>
                  </a:lnTo>
                  <a:lnTo>
                    <a:pt x="372141" y="35051"/>
                  </a:lnTo>
                  <a:lnTo>
                    <a:pt x="376713" y="35051"/>
                  </a:lnTo>
                  <a:lnTo>
                    <a:pt x="375189" y="36575"/>
                  </a:lnTo>
                  <a:lnTo>
                    <a:pt x="373665" y="36575"/>
                  </a:lnTo>
                  <a:lnTo>
                    <a:pt x="373665" y="38100"/>
                  </a:lnTo>
                  <a:lnTo>
                    <a:pt x="372141" y="38100"/>
                  </a:lnTo>
                  <a:lnTo>
                    <a:pt x="372141" y="39624"/>
                  </a:lnTo>
                  <a:lnTo>
                    <a:pt x="370618" y="41148"/>
                  </a:lnTo>
                  <a:lnTo>
                    <a:pt x="370618" y="45720"/>
                  </a:lnTo>
                  <a:close/>
                </a:path>
                <a:path w="497204" h="79375">
                  <a:moveTo>
                    <a:pt x="391953" y="45720"/>
                  </a:moveTo>
                  <a:lnTo>
                    <a:pt x="388905" y="45720"/>
                  </a:lnTo>
                  <a:lnTo>
                    <a:pt x="388905" y="41148"/>
                  </a:lnTo>
                  <a:lnTo>
                    <a:pt x="387381" y="39624"/>
                  </a:lnTo>
                  <a:lnTo>
                    <a:pt x="387381" y="38100"/>
                  </a:lnTo>
                  <a:lnTo>
                    <a:pt x="385857" y="38100"/>
                  </a:lnTo>
                  <a:lnTo>
                    <a:pt x="385857" y="36575"/>
                  </a:lnTo>
                  <a:lnTo>
                    <a:pt x="384334" y="36575"/>
                  </a:lnTo>
                  <a:lnTo>
                    <a:pt x="382809" y="35051"/>
                  </a:lnTo>
                  <a:lnTo>
                    <a:pt x="387381" y="35051"/>
                  </a:lnTo>
                  <a:lnTo>
                    <a:pt x="387381" y="36575"/>
                  </a:lnTo>
                  <a:lnTo>
                    <a:pt x="388905" y="38100"/>
                  </a:lnTo>
                  <a:lnTo>
                    <a:pt x="388905" y="39624"/>
                  </a:lnTo>
                  <a:lnTo>
                    <a:pt x="390429" y="41148"/>
                  </a:lnTo>
                  <a:lnTo>
                    <a:pt x="390429" y="44196"/>
                  </a:lnTo>
                  <a:lnTo>
                    <a:pt x="391953" y="45720"/>
                  </a:lnTo>
                  <a:close/>
                </a:path>
                <a:path w="497204" h="79375">
                  <a:moveTo>
                    <a:pt x="367570" y="45720"/>
                  </a:moveTo>
                  <a:lnTo>
                    <a:pt x="367570" y="44196"/>
                  </a:lnTo>
                  <a:lnTo>
                    <a:pt x="369093" y="44196"/>
                  </a:lnTo>
                  <a:lnTo>
                    <a:pt x="367570" y="45720"/>
                  </a:lnTo>
                  <a:close/>
                </a:path>
                <a:path w="497204" h="79375">
                  <a:moveTo>
                    <a:pt x="388905" y="45720"/>
                  </a:moveTo>
                  <a:lnTo>
                    <a:pt x="370618" y="45720"/>
                  </a:lnTo>
                  <a:lnTo>
                    <a:pt x="370618" y="44196"/>
                  </a:lnTo>
                  <a:lnTo>
                    <a:pt x="388905" y="44196"/>
                  </a:lnTo>
                  <a:lnTo>
                    <a:pt x="388905" y="45720"/>
                  </a:lnTo>
                  <a:close/>
                </a:path>
                <a:path w="497204" h="79375">
                  <a:moveTo>
                    <a:pt x="376713" y="68675"/>
                  </a:moveTo>
                  <a:lnTo>
                    <a:pt x="373665" y="68675"/>
                  </a:lnTo>
                  <a:lnTo>
                    <a:pt x="367570" y="62579"/>
                  </a:lnTo>
                  <a:lnTo>
                    <a:pt x="367570" y="60959"/>
                  </a:lnTo>
                  <a:lnTo>
                    <a:pt x="366045" y="57912"/>
                  </a:lnTo>
                  <a:lnTo>
                    <a:pt x="366045" y="53340"/>
                  </a:lnTo>
                  <a:lnTo>
                    <a:pt x="399669" y="53340"/>
                  </a:lnTo>
                  <a:lnTo>
                    <a:pt x="399669" y="54864"/>
                  </a:lnTo>
                  <a:lnTo>
                    <a:pt x="367570" y="54864"/>
                  </a:lnTo>
                  <a:lnTo>
                    <a:pt x="367570" y="56388"/>
                  </a:lnTo>
                  <a:lnTo>
                    <a:pt x="369093" y="57912"/>
                  </a:lnTo>
                  <a:lnTo>
                    <a:pt x="369093" y="60959"/>
                  </a:lnTo>
                  <a:lnTo>
                    <a:pt x="370618" y="62579"/>
                  </a:lnTo>
                  <a:lnTo>
                    <a:pt x="372141" y="64103"/>
                  </a:lnTo>
                  <a:lnTo>
                    <a:pt x="372141" y="65627"/>
                  </a:lnTo>
                  <a:lnTo>
                    <a:pt x="373665" y="67151"/>
                  </a:lnTo>
                  <a:lnTo>
                    <a:pt x="375189" y="67151"/>
                  </a:lnTo>
                  <a:lnTo>
                    <a:pt x="376713" y="68675"/>
                  </a:lnTo>
                  <a:close/>
                </a:path>
                <a:path w="497204" h="79375">
                  <a:moveTo>
                    <a:pt x="379761" y="67151"/>
                  </a:moveTo>
                  <a:lnTo>
                    <a:pt x="373665" y="67151"/>
                  </a:lnTo>
                  <a:lnTo>
                    <a:pt x="372141" y="65627"/>
                  </a:lnTo>
                  <a:lnTo>
                    <a:pt x="372141" y="64103"/>
                  </a:lnTo>
                  <a:lnTo>
                    <a:pt x="370618" y="62579"/>
                  </a:lnTo>
                  <a:lnTo>
                    <a:pt x="369093" y="60959"/>
                  </a:lnTo>
                  <a:lnTo>
                    <a:pt x="369093" y="57912"/>
                  </a:lnTo>
                  <a:lnTo>
                    <a:pt x="367570" y="56388"/>
                  </a:lnTo>
                  <a:lnTo>
                    <a:pt x="367570" y="54864"/>
                  </a:lnTo>
                  <a:lnTo>
                    <a:pt x="369093" y="54864"/>
                  </a:lnTo>
                  <a:lnTo>
                    <a:pt x="370618" y="56388"/>
                  </a:lnTo>
                  <a:lnTo>
                    <a:pt x="370618" y="59436"/>
                  </a:lnTo>
                  <a:lnTo>
                    <a:pt x="372141" y="60959"/>
                  </a:lnTo>
                  <a:lnTo>
                    <a:pt x="372141" y="62579"/>
                  </a:lnTo>
                  <a:lnTo>
                    <a:pt x="373665" y="62579"/>
                  </a:lnTo>
                  <a:lnTo>
                    <a:pt x="373665" y="64103"/>
                  </a:lnTo>
                  <a:lnTo>
                    <a:pt x="375189" y="65627"/>
                  </a:lnTo>
                  <a:lnTo>
                    <a:pt x="378237" y="65627"/>
                  </a:lnTo>
                  <a:lnTo>
                    <a:pt x="379761" y="67151"/>
                  </a:lnTo>
                  <a:close/>
                </a:path>
                <a:path w="497204" h="79375">
                  <a:moveTo>
                    <a:pt x="399484" y="68849"/>
                  </a:moveTo>
                  <a:lnTo>
                    <a:pt x="393477" y="64103"/>
                  </a:lnTo>
                  <a:lnTo>
                    <a:pt x="390429" y="64103"/>
                  </a:lnTo>
                  <a:lnTo>
                    <a:pt x="391953" y="62579"/>
                  </a:lnTo>
                  <a:lnTo>
                    <a:pt x="393477" y="60959"/>
                  </a:lnTo>
                  <a:lnTo>
                    <a:pt x="402465" y="68675"/>
                  </a:lnTo>
                  <a:lnTo>
                    <a:pt x="399669" y="68675"/>
                  </a:lnTo>
                  <a:lnTo>
                    <a:pt x="399484" y="68849"/>
                  </a:lnTo>
                  <a:close/>
                </a:path>
                <a:path w="497204" h="79375">
                  <a:moveTo>
                    <a:pt x="391953" y="65627"/>
                  </a:moveTo>
                  <a:lnTo>
                    <a:pt x="388905" y="65627"/>
                  </a:lnTo>
                  <a:lnTo>
                    <a:pt x="388905" y="64103"/>
                  </a:lnTo>
                  <a:lnTo>
                    <a:pt x="391953" y="64103"/>
                  </a:lnTo>
                  <a:lnTo>
                    <a:pt x="392720" y="64860"/>
                  </a:lnTo>
                  <a:lnTo>
                    <a:pt x="391953" y="65627"/>
                  </a:lnTo>
                  <a:close/>
                </a:path>
                <a:path w="497204" h="79375">
                  <a:moveTo>
                    <a:pt x="392720" y="64860"/>
                  </a:moveTo>
                  <a:lnTo>
                    <a:pt x="391953" y="64103"/>
                  </a:lnTo>
                  <a:lnTo>
                    <a:pt x="393477" y="64103"/>
                  </a:lnTo>
                  <a:lnTo>
                    <a:pt x="392720" y="64860"/>
                  </a:lnTo>
                  <a:close/>
                </a:path>
                <a:path w="497204" h="79375">
                  <a:moveTo>
                    <a:pt x="398089" y="70162"/>
                  </a:moveTo>
                  <a:lnTo>
                    <a:pt x="392720" y="64860"/>
                  </a:lnTo>
                  <a:lnTo>
                    <a:pt x="393477" y="64103"/>
                  </a:lnTo>
                  <a:lnTo>
                    <a:pt x="395002" y="65627"/>
                  </a:lnTo>
                  <a:lnTo>
                    <a:pt x="395406" y="65627"/>
                  </a:lnTo>
                  <a:lnTo>
                    <a:pt x="399484" y="68849"/>
                  </a:lnTo>
                  <a:lnTo>
                    <a:pt x="398089" y="70162"/>
                  </a:lnTo>
                  <a:close/>
                </a:path>
                <a:path w="497204" h="79375">
                  <a:moveTo>
                    <a:pt x="395406" y="65627"/>
                  </a:moveTo>
                  <a:lnTo>
                    <a:pt x="395002" y="65627"/>
                  </a:lnTo>
                  <a:lnTo>
                    <a:pt x="393477" y="64103"/>
                  </a:lnTo>
                  <a:lnTo>
                    <a:pt x="395406" y="65627"/>
                  </a:lnTo>
                  <a:close/>
                </a:path>
                <a:path w="497204" h="79375">
                  <a:moveTo>
                    <a:pt x="393497" y="65627"/>
                  </a:moveTo>
                  <a:lnTo>
                    <a:pt x="391953" y="65627"/>
                  </a:lnTo>
                  <a:lnTo>
                    <a:pt x="392720" y="64860"/>
                  </a:lnTo>
                  <a:lnTo>
                    <a:pt x="393497" y="65627"/>
                  </a:lnTo>
                  <a:close/>
                </a:path>
                <a:path w="497204" h="79375">
                  <a:moveTo>
                    <a:pt x="388905" y="67151"/>
                  </a:moveTo>
                  <a:lnTo>
                    <a:pt x="384334" y="67151"/>
                  </a:lnTo>
                  <a:lnTo>
                    <a:pt x="384334" y="65627"/>
                  </a:lnTo>
                  <a:lnTo>
                    <a:pt x="390429" y="65627"/>
                  </a:lnTo>
                  <a:lnTo>
                    <a:pt x="388905" y="67151"/>
                  </a:lnTo>
                  <a:close/>
                </a:path>
                <a:path w="497204" h="79375">
                  <a:moveTo>
                    <a:pt x="393477" y="67151"/>
                  </a:moveTo>
                  <a:lnTo>
                    <a:pt x="388905" y="67151"/>
                  </a:lnTo>
                  <a:lnTo>
                    <a:pt x="390429" y="65627"/>
                  </a:lnTo>
                  <a:lnTo>
                    <a:pt x="393477" y="65627"/>
                  </a:lnTo>
                  <a:lnTo>
                    <a:pt x="393477" y="67151"/>
                  </a:lnTo>
                  <a:close/>
                </a:path>
                <a:path w="497204" h="79375">
                  <a:moveTo>
                    <a:pt x="398050" y="70199"/>
                  </a:moveTo>
                  <a:lnTo>
                    <a:pt x="387381" y="70199"/>
                  </a:lnTo>
                  <a:lnTo>
                    <a:pt x="387381" y="68675"/>
                  </a:lnTo>
                  <a:lnTo>
                    <a:pt x="390429" y="68675"/>
                  </a:lnTo>
                  <a:lnTo>
                    <a:pt x="391953" y="67151"/>
                  </a:lnTo>
                  <a:lnTo>
                    <a:pt x="393477" y="67151"/>
                  </a:lnTo>
                  <a:lnTo>
                    <a:pt x="393477" y="65627"/>
                  </a:lnTo>
                  <a:lnTo>
                    <a:pt x="398089" y="70162"/>
                  </a:lnTo>
                  <a:close/>
                </a:path>
                <a:path w="497204" h="79375">
                  <a:moveTo>
                    <a:pt x="385857" y="68675"/>
                  </a:moveTo>
                  <a:lnTo>
                    <a:pt x="376713" y="68675"/>
                  </a:lnTo>
                  <a:lnTo>
                    <a:pt x="375189" y="67151"/>
                  </a:lnTo>
                  <a:lnTo>
                    <a:pt x="387381" y="67151"/>
                  </a:lnTo>
                  <a:lnTo>
                    <a:pt x="385857" y="68675"/>
                  </a:lnTo>
                  <a:close/>
                </a:path>
                <a:path w="497204" h="79375">
                  <a:moveTo>
                    <a:pt x="390429" y="68675"/>
                  </a:moveTo>
                  <a:lnTo>
                    <a:pt x="385857" y="68675"/>
                  </a:lnTo>
                  <a:lnTo>
                    <a:pt x="387381" y="67151"/>
                  </a:lnTo>
                  <a:lnTo>
                    <a:pt x="391953" y="67151"/>
                  </a:lnTo>
                  <a:lnTo>
                    <a:pt x="390429" y="68675"/>
                  </a:lnTo>
                  <a:close/>
                </a:path>
                <a:path w="497204" h="79375">
                  <a:moveTo>
                    <a:pt x="387381" y="70199"/>
                  </a:moveTo>
                  <a:lnTo>
                    <a:pt x="376713" y="70199"/>
                  </a:lnTo>
                  <a:lnTo>
                    <a:pt x="375189" y="68675"/>
                  </a:lnTo>
                  <a:lnTo>
                    <a:pt x="387381" y="68675"/>
                  </a:lnTo>
                  <a:lnTo>
                    <a:pt x="387381" y="70199"/>
                  </a:lnTo>
                  <a:close/>
                </a:path>
                <a:path w="497204" h="79375">
                  <a:moveTo>
                    <a:pt x="401192" y="70199"/>
                  </a:moveTo>
                  <a:lnTo>
                    <a:pt x="399484" y="68849"/>
                  </a:lnTo>
                  <a:lnTo>
                    <a:pt x="399669" y="68675"/>
                  </a:lnTo>
                  <a:lnTo>
                    <a:pt x="401192" y="70199"/>
                  </a:lnTo>
                  <a:close/>
                </a:path>
                <a:path w="497204" h="79375">
                  <a:moveTo>
                    <a:pt x="396525" y="76295"/>
                  </a:moveTo>
                  <a:lnTo>
                    <a:pt x="391953" y="76295"/>
                  </a:lnTo>
                  <a:lnTo>
                    <a:pt x="393477" y="74771"/>
                  </a:lnTo>
                  <a:lnTo>
                    <a:pt x="395002" y="74771"/>
                  </a:lnTo>
                  <a:lnTo>
                    <a:pt x="398050" y="71723"/>
                  </a:lnTo>
                  <a:lnTo>
                    <a:pt x="399669" y="71723"/>
                  </a:lnTo>
                  <a:lnTo>
                    <a:pt x="401192" y="70199"/>
                  </a:lnTo>
                  <a:lnTo>
                    <a:pt x="399669" y="68675"/>
                  </a:lnTo>
                  <a:lnTo>
                    <a:pt x="402465" y="68675"/>
                  </a:lnTo>
                  <a:lnTo>
                    <a:pt x="404241" y="70199"/>
                  </a:lnTo>
                  <a:lnTo>
                    <a:pt x="401192" y="73247"/>
                  </a:lnTo>
                  <a:lnTo>
                    <a:pt x="399669" y="73247"/>
                  </a:lnTo>
                  <a:lnTo>
                    <a:pt x="398050" y="74771"/>
                  </a:lnTo>
                  <a:lnTo>
                    <a:pt x="396525" y="76295"/>
                  </a:lnTo>
                  <a:close/>
                </a:path>
                <a:path w="497204" h="79375">
                  <a:moveTo>
                    <a:pt x="399669" y="71723"/>
                  </a:moveTo>
                  <a:lnTo>
                    <a:pt x="398089" y="70162"/>
                  </a:lnTo>
                  <a:lnTo>
                    <a:pt x="399484" y="68849"/>
                  </a:lnTo>
                  <a:lnTo>
                    <a:pt x="401192" y="70199"/>
                  </a:lnTo>
                  <a:lnTo>
                    <a:pt x="399669" y="71723"/>
                  </a:lnTo>
                  <a:close/>
                </a:path>
                <a:path w="497204" h="79375">
                  <a:moveTo>
                    <a:pt x="395002" y="74771"/>
                  </a:moveTo>
                  <a:lnTo>
                    <a:pt x="391953" y="74771"/>
                  </a:lnTo>
                  <a:lnTo>
                    <a:pt x="393477" y="73247"/>
                  </a:lnTo>
                  <a:lnTo>
                    <a:pt x="395002" y="73247"/>
                  </a:lnTo>
                  <a:lnTo>
                    <a:pt x="396525" y="71723"/>
                  </a:lnTo>
                  <a:lnTo>
                    <a:pt x="396525" y="70199"/>
                  </a:lnTo>
                  <a:lnTo>
                    <a:pt x="398050" y="70199"/>
                  </a:lnTo>
                  <a:lnTo>
                    <a:pt x="399669" y="71723"/>
                  </a:lnTo>
                  <a:lnTo>
                    <a:pt x="398050" y="71723"/>
                  </a:lnTo>
                  <a:lnTo>
                    <a:pt x="395002" y="74771"/>
                  </a:lnTo>
                  <a:close/>
                </a:path>
                <a:path w="497204" h="79375">
                  <a:moveTo>
                    <a:pt x="388905" y="79343"/>
                  </a:moveTo>
                  <a:lnTo>
                    <a:pt x="373665" y="79343"/>
                  </a:lnTo>
                  <a:lnTo>
                    <a:pt x="369093" y="77819"/>
                  </a:lnTo>
                  <a:lnTo>
                    <a:pt x="366045" y="76295"/>
                  </a:lnTo>
                  <a:lnTo>
                    <a:pt x="364521" y="73247"/>
                  </a:lnTo>
                  <a:lnTo>
                    <a:pt x="373665" y="77819"/>
                  </a:lnTo>
                  <a:lnTo>
                    <a:pt x="391953" y="77819"/>
                  </a:lnTo>
                  <a:lnTo>
                    <a:pt x="388905" y="79343"/>
                  </a:lnTo>
                  <a:close/>
                </a:path>
                <a:path w="497204" h="79375">
                  <a:moveTo>
                    <a:pt x="391953" y="76295"/>
                  </a:moveTo>
                  <a:lnTo>
                    <a:pt x="387381" y="76295"/>
                  </a:lnTo>
                  <a:lnTo>
                    <a:pt x="388905" y="74771"/>
                  </a:lnTo>
                  <a:lnTo>
                    <a:pt x="393477" y="74771"/>
                  </a:lnTo>
                  <a:lnTo>
                    <a:pt x="391953" y="76295"/>
                  </a:lnTo>
                  <a:close/>
                </a:path>
                <a:path w="497204" h="79375">
                  <a:moveTo>
                    <a:pt x="393477" y="77819"/>
                  </a:moveTo>
                  <a:lnTo>
                    <a:pt x="388905" y="77819"/>
                  </a:lnTo>
                  <a:lnTo>
                    <a:pt x="390429" y="76295"/>
                  </a:lnTo>
                  <a:lnTo>
                    <a:pt x="395002" y="76295"/>
                  </a:lnTo>
                  <a:lnTo>
                    <a:pt x="393477" y="77819"/>
                  </a:lnTo>
                  <a:close/>
                </a:path>
                <a:path w="497204" h="79375">
                  <a:moveTo>
                    <a:pt x="419481" y="24383"/>
                  </a:moveTo>
                  <a:lnTo>
                    <a:pt x="417957" y="24383"/>
                  </a:lnTo>
                  <a:lnTo>
                    <a:pt x="417957" y="7620"/>
                  </a:lnTo>
                  <a:lnTo>
                    <a:pt x="431673" y="7620"/>
                  </a:lnTo>
                  <a:lnTo>
                    <a:pt x="431673" y="9144"/>
                  </a:lnTo>
                  <a:lnTo>
                    <a:pt x="419481" y="9144"/>
                  </a:lnTo>
                  <a:lnTo>
                    <a:pt x="419481" y="24383"/>
                  </a:lnTo>
                  <a:close/>
                </a:path>
                <a:path w="497204" h="79375">
                  <a:moveTo>
                    <a:pt x="428625" y="76295"/>
                  </a:moveTo>
                  <a:lnTo>
                    <a:pt x="424053" y="76295"/>
                  </a:lnTo>
                  <a:lnTo>
                    <a:pt x="421005" y="73247"/>
                  </a:lnTo>
                  <a:lnTo>
                    <a:pt x="421005" y="71723"/>
                  </a:lnTo>
                  <a:lnTo>
                    <a:pt x="419481" y="70199"/>
                  </a:lnTo>
                  <a:lnTo>
                    <a:pt x="419481" y="33528"/>
                  </a:lnTo>
                  <a:lnTo>
                    <a:pt x="416433" y="33528"/>
                  </a:lnTo>
                  <a:lnTo>
                    <a:pt x="416433" y="24383"/>
                  </a:lnTo>
                  <a:lnTo>
                    <a:pt x="419481" y="24383"/>
                  </a:lnTo>
                  <a:lnTo>
                    <a:pt x="419481" y="9144"/>
                  </a:lnTo>
                  <a:lnTo>
                    <a:pt x="421005" y="9144"/>
                  </a:lnTo>
                  <a:lnTo>
                    <a:pt x="421005" y="25908"/>
                  </a:lnTo>
                  <a:lnTo>
                    <a:pt x="436244" y="25908"/>
                  </a:lnTo>
                  <a:lnTo>
                    <a:pt x="436244" y="30480"/>
                  </a:lnTo>
                  <a:lnTo>
                    <a:pt x="421005" y="30480"/>
                  </a:lnTo>
                  <a:lnTo>
                    <a:pt x="421005" y="68675"/>
                  </a:lnTo>
                  <a:lnTo>
                    <a:pt x="422528" y="70199"/>
                  </a:lnTo>
                  <a:lnTo>
                    <a:pt x="422528" y="71723"/>
                  </a:lnTo>
                  <a:lnTo>
                    <a:pt x="425576" y="74771"/>
                  </a:lnTo>
                  <a:lnTo>
                    <a:pt x="427101" y="74771"/>
                  </a:lnTo>
                  <a:lnTo>
                    <a:pt x="428625" y="76295"/>
                  </a:lnTo>
                  <a:close/>
                </a:path>
                <a:path w="497204" h="79375">
                  <a:moveTo>
                    <a:pt x="427101" y="25908"/>
                  </a:moveTo>
                  <a:lnTo>
                    <a:pt x="421005" y="25908"/>
                  </a:lnTo>
                  <a:lnTo>
                    <a:pt x="421005" y="9144"/>
                  </a:lnTo>
                  <a:lnTo>
                    <a:pt x="427101" y="9144"/>
                  </a:lnTo>
                  <a:lnTo>
                    <a:pt x="427101" y="25908"/>
                  </a:lnTo>
                  <a:close/>
                </a:path>
                <a:path w="497204" h="79375">
                  <a:moveTo>
                    <a:pt x="436244" y="25908"/>
                  </a:moveTo>
                  <a:lnTo>
                    <a:pt x="427101" y="25908"/>
                  </a:lnTo>
                  <a:lnTo>
                    <a:pt x="427101" y="9144"/>
                  </a:lnTo>
                  <a:lnTo>
                    <a:pt x="428625" y="9144"/>
                  </a:lnTo>
                  <a:lnTo>
                    <a:pt x="428625" y="24383"/>
                  </a:lnTo>
                  <a:lnTo>
                    <a:pt x="436244" y="24383"/>
                  </a:lnTo>
                  <a:lnTo>
                    <a:pt x="436244" y="25908"/>
                  </a:lnTo>
                  <a:close/>
                </a:path>
                <a:path w="497204" h="79375">
                  <a:moveTo>
                    <a:pt x="431673" y="24383"/>
                  </a:moveTo>
                  <a:lnTo>
                    <a:pt x="428625" y="24383"/>
                  </a:lnTo>
                  <a:lnTo>
                    <a:pt x="428625" y="9144"/>
                  </a:lnTo>
                  <a:lnTo>
                    <a:pt x="431673" y="9144"/>
                  </a:lnTo>
                  <a:lnTo>
                    <a:pt x="431673" y="24383"/>
                  </a:lnTo>
                  <a:close/>
                </a:path>
                <a:path w="497204" h="79375">
                  <a:moveTo>
                    <a:pt x="417957" y="35051"/>
                  </a:moveTo>
                  <a:lnTo>
                    <a:pt x="411860" y="35051"/>
                  </a:lnTo>
                  <a:lnTo>
                    <a:pt x="411860" y="21336"/>
                  </a:lnTo>
                  <a:lnTo>
                    <a:pt x="417957" y="21336"/>
                  </a:lnTo>
                  <a:lnTo>
                    <a:pt x="417957" y="24383"/>
                  </a:lnTo>
                  <a:lnTo>
                    <a:pt x="413385" y="24383"/>
                  </a:lnTo>
                  <a:lnTo>
                    <a:pt x="413385" y="33528"/>
                  </a:lnTo>
                  <a:lnTo>
                    <a:pt x="417957" y="33528"/>
                  </a:lnTo>
                  <a:lnTo>
                    <a:pt x="417957" y="35051"/>
                  </a:lnTo>
                  <a:close/>
                </a:path>
                <a:path w="497204" h="79375">
                  <a:moveTo>
                    <a:pt x="439292" y="35051"/>
                  </a:moveTo>
                  <a:lnTo>
                    <a:pt x="431673" y="35051"/>
                  </a:lnTo>
                  <a:lnTo>
                    <a:pt x="431673" y="33528"/>
                  </a:lnTo>
                  <a:lnTo>
                    <a:pt x="437769" y="33528"/>
                  </a:lnTo>
                  <a:lnTo>
                    <a:pt x="437769" y="24383"/>
                  </a:lnTo>
                  <a:lnTo>
                    <a:pt x="431673" y="24383"/>
                  </a:lnTo>
                  <a:lnTo>
                    <a:pt x="431673" y="21336"/>
                  </a:lnTo>
                  <a:lnTo>
                    <a:pt x="439292" y="21336"/>
                  </a:lnTo>
                  <a:lnTo>
                    <a:pt x="439292" y="35051"/>
                  </a:lnTo>
                  <a:close/>
                </a:path>
                <a:path w="497204" h="79375">
                  <a:moveTo>
                    <a:pt x="416433" y="33528"/>
                  </a:moveTo>
                  <a:lnTo>
                    <a:pt x="413385" y="33528"/>
                  </a:lnTo>
                  <a:lnTo>
                    <a:pt x="413385" y="24383"/>
                  </a:lnTo>
                  <a:lnTo>
                    <a:pt x="416433" y="24383"/>
                  </a:lnTo>
                  <a:lnTo>
                    <a:pt x="416433" y="33528"/>
                  </a:lnTo>
                  <a:close/>
                </a:path>
                <a:path w="497204" h="79375">
                  <a:moveTo>
                    <a:pt x="437769" y="33528"/>
                  </a:moveTo>
                  <a:lnTo>
                    <a:pt x="436244" y="33528"/>
                  </a:lnTo>
                  <a:lnTo>
                    <a:pt x="436244" y="24383"/>
                  </a:lnTo>
                  <a:lnTo>
                    <a:pt x="437769" y="24383"/>
                  </a:lnTo>
                  <a:lnTo>
                    <a:pt x="437769" y="33528"/>
                  </a:lnTo>
                  <a:close/>
                </a:path>
                <a:path w="497204" h="79375">
                  <a:moveTo>
                    <a:pt x="436244" y="77819"/>
                  </a:moveTo>
                  <a:lnTo>
                    <a:pt x="427101" y="77819"/>
                  </a:lnTo>
                  <a:lnTo>
                    <a:pt x="427101" y="76295"/>
                  </a:lnTo>
                  <a:lnTo>
                    <a:pt x="428625" y="76295"/>
                  </a:lnTo>
                  <a:lnTo>
                    <a:pt x="427101" y="74771"/>
                  </a:lnTo>
                  <a:lnTo>
                    <a:pt x="425576" y="74771"/>
                  </a:lnTo>
                  <a:lnTo>
                    <a:pt x="422528" y="71723"/>
                  </a:lnTo>
                  <a:lnTo>
                    <a:pt x="422528" y="70199"/>
                  </a:lnTo>
                  <a:lnTo>
                    <a:pt x="421005" y="68675"/>
                  </a:lnTo>
                  <a:lnTo>
                    <a:pt x="421005" y="30480"/>
                  </a:lnTo>
                  <a:lnTo>
                    <a:pt x="427101" y="30480"/>
                  </a:lnTo>
                  <a:lnTo>
                    <a:pt x="427101" y="65627"/>
                  </a:lnTo>
                  <a:lnTo>
                    <a:pt x="428625" y="67151"/>
                  </a:lnTo>
                  <a:lnTo>
                    <a:pt x="428625" y="68675"/>
                  </a:lnTo>
                  <a:lnTo>
                    <a:pt x="430149" y="68675"/>
                  </a:lnTo>
                  <a:lnTo>
                    <a:pt x="430149" y="70199"/>
                  </a:lnTo>
                  <a:lnTo>
                    <a:pt x="436244" y="70199"/>
                  </a:lnTo>
                  <a:lnTo>
                    <a:pt x="436244" y="77819"/>
                  </a:lnTo>
                  <a:close/>
                </a:path>
                <a:path w="497204" h="79375">
                  <a:moveTo>
                    <a:pt x="431673" y="68675"/>
                  </a:moveTo>
                  <a:lnTo>
                    <a:pt x="428625" y="68675"/>
                  </a:lnTo>
                  <a:lnTo>
                    <a:pt x="428625" y="67151"/>
                  </a:lnTo>
                  <a:lnTo>
                    <a:pt x="427101" y="65627"/>
                  </a:lnTo>
                  <a:lnTo>
                    <a:pt x="427101" y="30480"/>
                  </a:lnTo>
                  <a:lnTo>
                    <a:pt x="436244" y="30480"/>
                  </a:lnTo>
                  <a:lnTo>
                    <a:pt x="436244" y="33528"/>
                  </a:lnTo>
                  <a:lnTo>
                    <a:pt x="428625" y="33528"/>
                  </a:lnTo>
                  <a:lnTo>
                    <a:pt x="428625" y="64103"/>
                  </a:lnTo>
                  <a:lnTo>
                    <a:pt x="430149" y="65627"/>
                  </a:lnTo>
                  <a:lnTo>
                    <a:pt x="430149" y="67151"/>
                  </a:lnTo>
                  <a:lnTo>
                    <a:pt x="431673" y="67151"/>
                  </a:lnTo>
                  <a:lnTo>
                    <a:pt x="431673" y="68675"/>
                  </a:lnTo>
                  <a:close/>
                </a:path>
                <a:path w="497204" h="79375">
                  <a:moveTo>
                    <a:pt x="424053" y="76295"/>
                  </a:moveTo>
                  <a:lnTo>
                    <a:pt x="421005" y="76295"/>
                  </a:lnTo>
                  <a:lnTo>
                    <a:pt x="419481" y="74771"/>
                  </a:lnTo>
                  <a:lnTo>
                    <a:pt x="419481" y="73247"/>
                  </a:lnTo>
                  <a:lnTo>
                    <a:pt x="417957" y="71723"/>
                  </a:lnTo>
                  <a:lnTo>
                    <a:pt x="417957" y="33528"/>
                  </a:lnTo>
                  <a:lnTo>
                    <a:pt x="419481" y="33528"/>
                  </a:lnTo>
                  <a:lnTo>
                    <a:pt x="419481" y="70199"/>
                  </a:lnTo>
                  <a:lnTo>
                    <a:pt x="421005" y="71723"/>
                  </a:lnTo>
                  <a:lnTo>
                    <a:pt x="421005" y="73247"/>
                  </a:lnTo>
                  <a:lnTo>
                    <a:pt x="424053" y="76295"/>
                  </a:lnTo>
                  <a:close/>
                </a:path>
                <a:path w="497204" h="79375">
                  <a:moveTo>
                    <a:pt x="439292" y="79343"/>
                  </a:moveTo>
                  <a:lnTo>
                    <a:pt x="425576" y="79343"/>
                  </a:lnTo>
                  <a:lnTo>
                    <a:pt x="425576" y="77819"/>
                  </a:lnTo>
                  <a:lnTo>
                    <a:pt x="437769" y="77819"/>
                  </a:lnTo>
                  <a:lnTo>
                    <a:pt x="437769" y="68675"/>
                  </a:lnTo>
                  <a:lnTo>
                    <a:pt x="431673" y="68675"/>
                  </a:lnTo>
                  <a:lnTo>
                    <a:pt x="431673" y="67151"/>
                  </a:lnTo>
                  <a:lnTo>
                    <a:pt x="430149" y="67151"/>
                  </a:lnTo>
                  <a:lnTo>
                    <a:pt x="430149" y="65627"/>
                  </a:lnTo>
                  <a:lnTo>
                    <a:pt x="428625" y="64103"/>
                  </a:lnTo>
                  <a:lnTo>
                    <a:pt x="428625" y="33528"/>
                  </a:lnTo>
                  <a:lnTo>
                    <a:pt x="431673" y="33528"/>
                  </a:lnTo>
                  <a:lnTo>
                    <a:pt x="431673" y="65627"/>
                  </a:lnTo>
                  <a:lnTo>
                    <a:pt x="439292" y="65627"/>
                  </a:lnTo>
                  <a:lnTo>
                    <a:pt x="439292" y="79343"/>
                  </a:lnTo>
                  <a:close/>
                </a:path>
                <a:path w="497204" h="79375">
                  <a:moveTo>
                    <a:pt x="436244" y="70199"/>
                  </a:moveTo>
                  <a:lnTo>
                    <a:pt x="430149" y="70199"/>
                  </a:lnTo>
                  <a:lnTo>
                    <a:pt x="430149" y="68675"/>
                  </a:lnTo>
                  <a:lnTo>
                    <a:pt x="436244" y="68675"/>
                  </a:lnTo>
                  <a:lnTo>
                    <a:pt x="436244" y="70199"/>
                  </a:lnTo>
                  <a:close/>
                </a:path>
                <a:path w="497204" h="79375">
                  <a:moveTo>
                    <a:pt x="437769" y="77819"/>
                  </a:moveTo>
                  <a:lnTo>
                    <a:pt x="436244" y="77819"/>
                  </a:lnTo>
                  <a:lnTo>
                    <a:pt x="436244" y="68675"/>
                  </a:lnTo>
                  <a:lnTo>
                    <a:pt x="437769" y="68675"/>
                  </a:lnTo>
                  <a:lnTo>
                    <a:pt x="437769" y="77819"/>
                  </a:lnTo>
                  <a:close/>
                </a:path>
                <a:path w="497204" h="79375">
                  <a:moveTo>
                    <a:pt x="427101" y="77819"/>
                  </a:moveTo>
                  <a:lnTo>
                    <a:pt x="422528" y="77819"/>
                  </a:lnTo>
                  <a:lnTo>
                    <a:pt x="422528" y="76295"/>
                  </a:lnTo>
                  <a:lnTo>
                    <a:pt x="427101" y="76295"/>
                  </a:lnTo>
                  <a:lnTo>
                    <a:pt x="427101" y="77819"/>
                  </a:lnTo>
                  <a:close/>
                </a:path>
                <a:path w="497204" h="79375">
                  <a:moveTo>
                    <a:pt x="481965" y="22733"/>
                  </a:moveTo>
                  <a:lnTo>
                    <a:pt x="465201" y="22733"/>
                  </a:lnTo>
                  <a:lnTo>
                    <a:pt x="468249" y="21336"/>
                  </a:lnTo>
                  <a:lnTo>
                    <a:pt x="478917" y="21336"/>
                  </a:lnTo>
                  <a:lnTo>
                    <a:pt x="481965" y="22733"/>
                  </a:lnTo>
                  <a:close/>
                </a:path>
                <a:path w="497204" h="79375">
                  <a:moveTo>
                    <a:pt x="465201" y="54737"/>
                  </a:moveTo>
                  <a:lnTo>
                    <a:pt x="459105" y="54737"/>
                  </a:lnTo>
                  <a:lnTo>
                    <a:pt x="456057" y="51689"/>
                  </a:lnTo>
                  <a:lnTo>
                    <a:pt x="453008" y="50165"/>
                  </a:lnTo>
                  <a:lnTo>
                    <a:pt x="451485" y="47244"/>
                  </a:lnTo>
                  <a:lnTo>
                    <a:pt x="451485" y="45593"/>
                  </a:lnTo>
                  <a:lnTo>
                    <a:pt x="449960" y="42545"/>
                  </a:lnTo>
                  <a:lnTo>
                    <a:pt x="449960" y="36449"/>
                  </a:lnTo>
                  <a:lnTo>
                    <a:pt x="451485" y="33401"/>
                  </a:lnTo>
                  <a:lnTo>
                    <a:pt x="451485" y="31877"/>
                  </a:lnTo>
                  <a:lnTo>
                    <a:pt x="453008" y="28829"/>
                  </a:lnTo>
                  <a:lnTo>
                    <a:pt x="456057" y="27305"/>
                  </a:lnTo>
                  <a:lnTo>
                    <a:pt x="459105" y="24257"/>
                  </a:lnTo>
                  <a:lnTo>
                    <a:pt x="462153" y="22733"/>
                  </a:lnTo>
                  <a:lnTo>
                    <a:pt x="468249" y="22733"/>
                  </a:lnTo>
                  <a:lnTo>
                    <a:pt x="465201" y="24257"/>
                  </a:lnTo>
                  <a:lnTo>
                    <a:pt x="462153" y="24257"/>
                  </a:lnTo>
                  <a:lnTo>
                    <a:pt x="459105" y="27305"/>
                  </a:lnTo>
                  <a:lnTo>
                    <a:pt x="456056" y="28829"/>
                  </a:lnTo>
                  <a:lnTo>
                    <a:pt x="453009" y="31877"/>
                  </a:lnTo>
                  <a:lnTo>
                    <a:pt x="453008" y="34925"/>
                  </a:lnTo>
                  <a:lnTo>
                    <a:pt x="451485" y="36449"/>
                  </a:lnTo>
                  <a:lnTo>
                    <a:pt x="451485" y="42545"/>
                  </a:lnTo>
                  <a:lnTo>
                    <a:pt x="453008" y="44069"/>
                  </a:lnTo>
                  <a:lnTo>
                    <a:pt x="454533" y="47244"/>
                  </a:lnTo>
                  <a:lnTo>
                    <a:pt x="454533" y="48641"/>
                  </a:lnTo>
                  <a:lnTo>
                    <a:pt x="456057" y="50165"/>
                  </a:lnTo>
                  <a:lnTo>
                    <a:pt x="459105" y="51689"/>
                  </a:lnTo>
                  <a:lnTo>
                    <a:pt x="460628" y="53213"/>
                  </a:lnTo>
                  <a:lnTo>
                    <a:pt x="462153" y="53213"/>
                  </a:lnTo>
                  <a:lnTo>
                    <a:pt x="465201" y="54737"/>
                  </a:lnTo>
                  <a:close/>
                </a:path>
                <a:path w="497204" h="79375">
                  <a:moveTo>
                    <a:pt x="481965" y="24257"/>
                  </a:moveTo>
                  <a:lnTo>
                    <a:pt x="465201" y="24257"/>
                  </a:lnTo>
                  <a:lnTo>
                    <a:pt x="468249" y="22733"/>
                  </a:lnTo>
                  <a:lnTo>
                    <a:pt x="478917" y="22733"/>
                  </a:lnTo>
                  <a:lnTo>
                    <a:pt x="481965" y="24257"/>
                  </a:lnTo>
                  <a:close/>
                </a:path>
                <a:path w="497204" h="79375">
                  <a:moveTo>
                    <a:pt x="486537" y="24257"/>
                  </a:moveTo>
                  <a:lnTo>
                    <a:pt x="481965" y="24257"/>
                  </a:lnTo>
                  <a:lnTo>
                    <a:pt x="478917" y="22733"/>
                  </a:lnTo>
                  <a:lnTo>
                    <a:pt x="485012" y="22733"/>
                  </a:lnTo>
                  <a:lnTo>
                    <a:pt x="486537" y="24257"/>
                  </a:lnTo>
                  <a:close/>
                </a:path>
                <a:path w="497204" h="79375">
                  <a:moveTo>
                    <a:pt x="468249" y="53213"/>
                  </a:moveTo>
                  <a:lnTo>
                    <a:pt x="460628" y="53213"/>
                  </a:lnTo>
                  <a:lnTo>
                    <a:pt x="459105" y="51689"/>
                  </a:lnTo>
                  <a:lnTo>
                    <a:pt x="456057" y="50165"/>
                  </a:lnTo>
                  <a:lnTo>
                    <a:pt x="454533" y="48641"/>
                  </a:lnTo>
                  <a:lnTo>
                    <a:pt x="454533" y="47244"/>
                  </a:lnTo>
                  <a:lnTo>
                    <a:pt x="453008" y="44069"/>
                  </a:lnTo>
                  <a:lnTo>
                    <a:pt x="451485" y="42545"/>
                  </a:lnTo>
                  <a:lnTo>
                    <a:pt x="451485" y="36449"/>
                  </a:lnTo>
                  <a:lnTo>
                    <a:pt x="453008" y="34925"/>
                  </a:lnTo>
                  <a:lnTo>
                    <a:pt x="453009" y="31877"/>
                  </a:lnTo>
                  <a:lnTo>
                    <a:pt x="456057" y="28829"/>
                  </a:lnTo>
                  <a:lnTo>
                    <a:pt x="459105" y="27305"/>
                  </a:lnTo>
                  <a:lnTo>
                    <a:pt x="462153" y="24257"/>
                  </a:lnTo>
                  <a:lnTo>
                    <a:pt x="471296" y="24257"/>
                  </a:lnTo>
                  <a:lnTo>
                    <a:pt x="468249" y="25781"/>
                  </a:lnTo>
                  <a:lnTo>
                    <a:pt x="463676" y="25781"/>
                  </a:lnTo>
                  <a:lnTo>
                    <a:pt x="462153" y="27305"/>
                  </a:lnTo>
                  <a:lnTo>
                    <a:pt x="459104" y="28829"/>
                  </a:lnTo>
                  <a:lnTo>
                    <a:pt x="456057" y="31877"/>
                  </a:lnTo>
                  <a:lnTo>
                    <a:pt x="456057" y="33401"/>
                  </a:lnTo>
                  <a:lnTo>
                    <a:pt x="454533" y="34925"/>
                  </a:lnTo>
                  <a:lnTo>
                    <a:pt x="454533" y="44069"/>
                  </a:lnTo>
                  <a:lnTo>
                    <a:pt x="456057" y="45593"/>
                  </a:lnTo>
                  <a:lnTo>
                    <a:pt x="456057" y="47244"/>
                  </a:lnTo>
                  <a:lnTo>
                    <a:pt x="460628" y="51689"/>
                  </a:lnTo>
                  <a:lnTo>
                    <a:pt x="465201" y="51689"/>
                  </a:lnTo>
                  <a:lnTo>
                    <a:pt x="468249" y="53213"/>
                  </a:lnTo>
                  <a:close/>
                </a:path>
                <a:path w="497204" h="79375">
                  <a:moveTo>
                    <a:pt x="478917" y="25781"/>
                  </a:moveTo>
                  <a:lnTo>
                    <a:pt x="468249" y="25781"/>
                  </a:lnTo>
                  <a:lnTo>
                    <a:pt x="471296" y="24257"/>
                  </a:lnTo>
                  <a:lnTo>
                    <a:pt x="475869" y="24257"/>
                  </a:lnTo>
                  <a:lnTo>
                    <a:pt x="478917" y="25781"/>
                  </a:lnTo>
                  <a:close/>
                </a:path>
                <a:path w="497204" h="79375">
                  <a:moveTo>
                    <a:pt x="486537" y="25781"/>
                  </a:moveTo>
                  <a:lnTo>
                    <a:pt x="478917" y="25781"/>
                  </a:lnTo>
                  <a:lnTo>
                    <a:pt x="475869" y="24257"/>
                  </a:lnTo>
                  <a:lnTo>
                    <a:pt x="485012" y="24257"/>
                  </a:lnTo>
                  <a:lnTo>
                    <a:pt x="486537" y="25781"/>
                  </a:lnTo>
                  <a:close/>
                </a:path>
                <a:path w="497204" h="79375">
                  <a:moveTo>
                    <a:pt x="495681" y="28829"/>
                  </a:moveTo>
                  <a:lnTo>
                    <a:pt x="492633" y="28829"/>
                  </a:lnTo>
                  <a:lnTo>
                    <a:pt x="491108" y="27305"/>
                  </a:lnTo>
                  <a:lnTo>
                    <a:pt x="488060" y="25781"/>
                  </a:lnTo>
                  <a:lnTo>
                    <a:pt x="486537" y="25781"/>
                  </a:lnTo>
                  <a:lnTo>
                    <a:pt x="485012" y="24257"/>
                  </a:lnTo>
                  <a:lnTo>
                    <a:pt x="489585" y="24257"/>
                  </a:lnTo>
                  <a:lnTo>
                    <a:pt x="491108" y="25781"/>
                  </a:lnTo>
                  <a:lnTo>
                    <a:pt x="494157" y="27305"/>
                  </a:lnTo>
                  <a:lnTo>
                    <a:pt x="495681" y="28829"/>
                  </a:lnTo>
                  <a:close/>
                </a:path>
                <a:path w="497204" h="79375">
                  <a:moveTo>
                    <a:pt x="488060" y="51689"/>
                  </a:moveTo>
                  <a:lnTo>
                    <a:pt x="460628" y="51689"/>
                  </a:lnTo>
                  <a:lnTo>
                    <a:pt x="456057" y="47244"/>
                  </a:lnTo>
                  <a:lnTo>
                    <a:pt x="456057" y="45593"/>
                  </a:lnTo>
                  <a:lnTo>
                    <a:pt x="454533" y="44069"/>
                  </a:lnTo>
                  <a:lnTo>
                    <a:pt x="454533" y="34925"/>
                  </a:lnTo>
                  <a:lnTo>
                    <a:pt x="456057" y="33401"/>
                  </a:lnTo>
                  <a:lnTo>
                    <a:pt x="456057" y="31877"/>
                  </a:lnTo>
                  <a:lnTo>
                    <a:pt x="459105" y="28829"/>
                  </a:lnTo>
                  <a:lnTo>
                    <a:pt x="462153" y="27305"/>
                  </a:lnTo>
                  <a:lnTo>
                    <a:pt x="463676" y="25781"/>
                  </a:lnTo>
                  <a:lnTo>
                    <a:pt x="483489" y="25781"/>
                  </a:lnTo>
                  <a:lnTo>
                    <a:pt x="486537" y="27305"/>
                  </a:lnTo>
                  <a:lnTo>
                    <a:pt x="488060" y="27305"/>
                  </a:lnTo>
                  <a:lnTo>
                    <a:pt x="491109" y="30353"/>
                  </a:lnTo>
                  <a:lnTo>
                    <a:pt x="469773" y="30353"/>
                  </a:lnTo>
                  <a:lnTo>
                    <a:pt x="463676" y="33401"/>
                  </a:lnTo>
                  <a:lnTo>
                    <a:pt x="460628" y="36449"/>
                  </a:lnTo>
                  <a:lnTo>
                    <a:pt x="460628" y="42545"/>
                  </a:lnTo>
                  <a:lnTo>
                    <a:pt x="462153" y="42545"/>
                  </a:lnTo>
                  <a:lnTo>
                    <a:pt x="462153" y="44069"/>
                  </a:lnTo>
                  <a:lnTo>
                    <a:pt x="463676" y="44069"/>
                  </a:lnTo>
                  <a:lnTo>
                    <a:pt x="465201" y="45593"/>
                  </a:lnTo>
                  <a:lnTo>
                    <a:pt x="468249" y="47244"/>
                  </a:lnTo>
                  <a:lnTo>
                    <a:pt x="475869" y="47244"/>
                  </a:lnTo>
                  <a:lnTo>
                    <a:pt x="478917" y="48641"/>
                  </a:lnTo>
                  <a:lnTo>
                    <a:pt x="481965" y="48641"/>
                  </a:lnTo>
                  <a:lnTo>
                    <a:pt x="483489" y="50165"/>
                  </a:lnTo>
                  <a:lnTo>
                    <a:pt x="486537" y="50165"/>
                  </a:lnTo>
                  <a:lnTo>
                    <a:pt x="488060" y="51689"/>
                  </a:lnTo>
                  <a:close/>
                </a:path>
                <a:path w="497204" h="79375">
                  <a:moveTo>
                    <a:pt x="488060" y="27305"/>
                  </a:moveTo>
                  <a:lnTo>
                    <a:pt x="486537" y="27305"/>
                  </a:lnTo>
                  <a:lnTo>
                    <a:pt x="483489" y="25781"/>
                  </a:lnTo>
                  <a:lnTo>
                    <a:pt x="488060" y="25781"/>
                  </a:lnTo>
                  <a:lnTo>
                    <a:pt x="488060" y="27305"/>
                  </a:lnTo>
                  <a:close/>
                </a:path>
                <a:path w="497204" h="79375">
                  <a:moveTo>
                    <a:pt x="491278" y="30522"/>
                  </a:moveTo>
                  <a:lnTo>
                    <a:pt x="488060" y="27305"/>
                  </a:lnTo>
                  <a:lnTo>
                    <a:pt x="488060" y="25781"/>
                  </a:lnTo>
                  <a:lnTo>
                    <a:pt x="491108" y="27305"/>
                  </a:lnTo>
                  <a:lnTo>
                    <a:pt x="492633" y="28829"/>
                  </a:lnTo>
                  <a:lnTo>
                    <a:pt x="491278" y="30522"/>
                  </a:lnTo>
                  <a:close/>
                </a:path>
                <a:path w="497204" h="79375">
                  <a:moveTo>
                    <a:pt x="494592" y="31877"/>
                  </a:moveTo>
                  <a:lnTo>
                    <a:pt x="492633" y="31877"/>
                  </a:lnTo>
                  <a:lnTo>
                    <a:pt x="494157" y="30353"/>
                  </a:lnTo>
                  <a:lnTo>
                    <a:pt x="492633" y="28829"/>
                  </a:lnTo>
                  <a:lnTo>
                    <a:pt x="497205" y="28829"/>
                  </a:lnTo>
                  <a:lnTo>
                    <a:pt x="494592" y="31877"/>
                  </a:lnTo>
                  <a:close/>
                </a:path>
                <a:path w="497204" h="79375">
                  <a:moveTo>
                    <a:pt x="492633" y="31877"/>
                  </a:moveTo>
                  <a:lnTo>
                    <a:pt x="491278" y="30522"/>
                  </a:lnTo>
                  <a:lnTo>
                    <a:pt x="492633" y="28829"/>
                  </a:lnTo>
                  <a:lnTo>
                    <a:pt x="494157" y="30353"/>
                  </a:lnTo>
                  <a:lnTo>
                    <a:pt x="492633" y="31877"/>
                  </a:lnTo>
                  <a:close/>
                </a:path>
                <a:path w="497204" h="79375">
                  <a:moveTo>
                    <a:pt x="463676" y="42545"/>
                  </a:moveTo>
                  <a:lnTo>
                    <a:pt x="460628" y="42545"/>
                  </a:lnTo>
                  <a:lnTo>
                    <a:pt x="460628" y="36449"/>
                  </a:lnTo>
                  <a:lnTo>
                    <a:pt x="463676" y="33401"/>
                  </a:lnTo>
                  <a:lnTo>
                    <a:pt x="469773" y="30353"/>
                  </a:lnTo>
                  <a:lnTo>
                    <a:pt x="477392" y="30353"/>
                  </a:lnTo>
                  <a:lnTo>
                    <a:pt x="478917" y="31877"/>
                  </a:lnTo>
                  <a:lnTo>
                    <a:pt x="469773" y="31877"/>
                  </a:lnTo>
                  <a:lnTo>
                    <a:pt x="466725" y="33401"/>
                  </a:lnTo>
                  <a:lnTo>
                    <a:pt x="465201" y="34925"/>
                  </a:lnTo>
                  <a:lnTo>
                    <a:pt x="463676" y="34925"/>
                  </a:lnTo>
                  <a:lnTo>
                    <a:pt x="462153" y="36449"/>
                  </a:lnTo>
                  <a:lnTo>
                    <a:pt x="462153" y="41021"/>
                  </a:lnTo>
                  <a:lnTo>
                    <a:pt x="463676" y="42545"/>
                  </a:lnTo>
                  <a:close/>
                </a:path>
                <a:path w="497204" h="79375">
                  <a:moveTo>
                    <a:pt x="487891" y="34756"/>
                  </a:moveTo>
                  <a:lnTo>
                    <a:pt x="486537" y="33401"/>
                  </a:lnTo>
                  <a:lnTo>
                    <a:pt x="485012" y="33401"/>
                  </a:lnTo>
                  <a:lnTo>
                    <a:pt x="483489" y="31877"/>
                  </a:lnTo>
                  <a:lnTo>
                    <a:pt x="478917" y="31877"/>
                  </a:lnTo>
                  <a:lnTo>
                    <a:pt x="477392" y="30353"/>
                  </a:lnTo>
                  <a:lnTo>
                    <a:pt x="491109" y="30353"/>
                  </a:lnTo>
                  <a:lnTo>
                    <a:pt x="491278" y="30522"/>
                  </a:lnTo>
                  <a:lnTo>
                    <a:pt x="487891" y="34756"/>
                  </a:lnTo>
                  <a:close/>
                </a:path>
                <a:path w="497204" h="79375">
                  <a:moveTo>
                    <a:pt x="488060" y="36449"/>
                  </a:moveTo>
                  <a:lnTo>
                    <a:pt x="488060" y="34925"/>
                  </a:lnTo>
                  <a:lnTo>
                    <a:pt x="487891" y="34756"/>
                  </a:lnTo>
                  <a:lnTo>
                    <a:pt x="491278" y="30522"/>
                  </a:lnTo>
                  <a:lnTo>
                    <a:pt x="492633" y="31877"/>
                  </a:lnTo>
                  <a:lnTo>
                    <a:pt x="488060" y="36449"/>
                  </a:lnTo>
                  <a:close/>
                </a:path>
                <a:path w="497204" h="79375">
                  <a:moveTo>
                    <a:pt x="488060" y="39497"/>
                  </a:moveTo>
                  <a:lnTo>
                    <a:pt x="486537" y="37973"/>
                  </a:lnTo>
                  <a:lnTo>
                    <a:pt x="483489" y="37973"/>
                  </a:lnTo>
                  <a:lnTo>
                    <a:pt x="483489" y="36449"/>
                  </a:lnTo>
                  <a:lnTo>
                    <a:pt x="488060" y="36449"/>
                  </a:lnTo>
                  <a:lnTo>
                    <a:pt x="492633" y="31877"/>
                  </a:lnTo>
                  <a:lnTo>
                    <a:pt x="494592" y="31877"/>
                  </a:lnTo>
                  <a:lnTo>
                    <a:pt x="488060" y="39497"/>
                  </a:lnTo>
                  <a:close/>
                </a:path>
                <a:path w="497204" h="79375">
                  <a:moveTo>
                    <a:pt x="481965" y="34925"/>
                  </a:moveTo>
                  <a:lnTo>
                    <a:pt x="465201" y="34925"/>
                  </a:lnTo>
                  <a:lnTo>
                    <a:pt x="466725" y="33401"/>
                  </a:lnTo>
                  <a:lnTo>
                    <a:pt x="469773" y="31877"/>
                  </a:lnTo>
                  <a:lnTo>
                    <a:pt x="475869" y="31877"/>
                  </a:lnTo>
                  <a:lnTo>
                    <a:pt x="477392" y="33401"/>
                  </a:lnTo>
                  <a:lnTo>
                    <a:pt x="480441" y="33401"/>
                  </a:lnTo>
                  <a:lnTo>
                    <a:pt x="481965" y="34925"/>
                  </a:lnTo>
                  <a:close/>
                </a:path>
                <a:path w="497204" h="79375">
                  <a:moveTo>
                    <a:pt x="485012" y="33401"/>
                  </a:moveTo>
                  <a:lnTo>
                    <a:pt x="477392" y="33401"/>
                  </a:lnTo>
                  <a:lnTo>
                    <a:pt x="475869" y="31877"/>
                  </a:lnTo>
                  <a:lnTo>
                    <a:pt x="483489" y="31877"/>
                  </a:lnTo>
                  <a:lnTo>
                    <a:pt x="485012" y="33401"/>
                  </a:lnTo>
                  <a:close/>
                </a:path>
                <a:path w="497204" h="79375">
                  <a:moveTo>
                    <a:pt x="486537" y="36449"/>
                  </a:moveTo>
                  <a:lnTo>
                    <a:pt x="485012" y="34925"/>
                  </a:lnTo>
                  <a:lnTo>
                    <a:pt x="481965" y="34925"/>
                  </a:lnTo>
                  <a:lnTo>
                    <a:pt x="480441" y="33401"/>
                  </a:lnTo>
                  <a:lnTo>
                    <a:pt x="486537" y="33401"/>
                  </a:lnTo>
                  <a:lnTo>
                    <a:pt x="487891" y="34756"/>
                  </a:lnTo>
                  <a:lnTo>
                    <a:pt x="486537" y="36449"/>
                  </a:lnTo>
                  <a:close/>
                </a:path>
                <a:path w="497204" h="79375">
                  <a:moveTo>
                    <a:pt x="488060" y="36449"/>
                  </a:moveTo>
                  <a:lnTo>
                    <a:pt x="486537" y="36449"/>
                  </a:lnTo>
                  <a:lnTo>
                    <a:pt x="487891" y="34756"/>
                  </a:lnTo>
                  <a:lnTo>
                    <a:pt x="488060" y="34925"/>
                  </a:lnTo>
                  <a:lnTo>
                    <a:pt x="488060" y="36449"/>
                  </a:lnTo>
                  <a:close/>
                </a:path>
                <a:path w="497204" h="79375">
                  <a:moveTo>
                    <a:pt x="466725" y="42545"/>
                  </a:moveTo>
                  <a:lnTo>
                    <a:pt x="463676" y="42545"/>
                  </a:lnTo>
                  <a:lnTo>
                    <a:pt x="462153" y="41021"/>
                  </a:lnTo>
                  <a:lnTo>
                    <a:pt x="462153" y="36449"/>
                  </a:lnTo>
                  <a:lnTo>
                    <a:pt x="463676" y="34925"/>
                  </a:lnTo>
                  <a:lnTo>
                    <a:pt x="468249" y="34925"/>
                  </a:lnTo>
                  <a:lnTo>
                    <a:pt x="465201" y="36449"/>
                  </a:lnTo>
                  <a:lnTo>
                    <a:pt x="463676" y="37973"/>
                  </a:lnTo>
                  <a:lnTo>
                    <a:pt x="463676" y="41021"/>
                  </a:lnTo>
                  <a:lnTo>
                    <a:pt x="465201" y="41021"/>
                  </a:lnTo>
                  <a:lnTo>
                    <a:pt x="466725" y="42545"/>
                  </a:lnTo>
                  <a:close/>
                </a:path>
                <a:path w="497204" h="79375">
                  <a:moveTo>
                    <a:pt x="486537" y="36449"/>
                  </a:moveTo>
                  <a:lnTo>
                    <a:pt x="481965" y="36449"/>
                  </a:lnTo>
                  <a:lnTo>
                    <a:pt x="480441" y="34925"/>
                  </a:lnTo>
                  <a:lnTo>
                    <a:pt x="485012" y="34925"/>
                  </a:lnTo>
                  <a:lnTo>
                    <a:pt x="486537" y="36449"/>
                  </a:lnTo>
                  <a:close/>
                </a:path>
                <a:path w="497204" h="79375">
                  <a:moveTo>
                    <a:pt x="465201" y="44069"/>
                  </a:moveTo>
                  <a:lnTo>
                    <a:pt x="462153" y="44069"/>
                  </a:lnTo>
                  <a:lnTo>
                    <a:pt x="462153" y="42545"/>
                  </a:lnTo>
                  <a:lnTo>
                    <a:pt x="465201" y="42545"/>
                  </a:lnTo>
                  <a:lnTo>
                    <a:pt x="465201" y="44069"/>
                  </a:lnTo>
                  <a:close/>
                </a:path>
                <a:path w="497204" h="79375">
                  <a:moveTo>
                    <a:pt x="469773" y="44069"/>
                  </a:moveTo>
                  <a:lnTo>
                    <a:pt x="465201" y="44069"/>
                  </a:lnTo>
                  <a:lnTo>
                    <a:pt x="465201" y="42545"/>
                  </a:lnTo>
                  <a:lnTo>
                    <a:pt x="468249" y="42545"/>
                  </a:lnTo>
                  <a:lnTo>
                    <a:pt x="469773" y="44069"/>
                  </a:lnTo>
                  <a:close/>
                </a:path>
                <a:path w="497204" h="79375">
                  <a:moveTo>
                    <a:pt x="478917" y="47244"/>
                  </a:moveTo>
                  <a:lnTo>
                    <a:pt x="468249" y="47244"/>
                  </a:lnTo>
                  <a:lnTo>
                    <a:pt x="465201" y="45593"/>
                  </a:lnTo>
                  <a:lnTo>
                    <a:pt x="463676" y="44069"/>
                  </a:lnTo>
                  <a:lnTo>
                    <a:pt x="468249" y="44069"/>
                  </a:lnTo>
                  <a:lnTo>
                    <a:pt x="469773" y="45593"/>
                  </a:lnTo>
                  <a:lnTo>
                    <a:pt x="477392" y="45593"/>
                  </a:lnTo>
                  <a:lnTo>
                    <a:pt x="478917" y="47244"/>
                  </a:lnTo>
                  <a:close/>
                </a:path>
                <a:path w="497204" h="79375">
                  <a:moveTo>
                    <a:pt x="481965" y="45593"/>
                  </a:moveTo>
                  <a:lnTo>
                    <a:pt x="469773" y="45593"/>
                  </a:lnTo>
                  <a:lnTo>
                    <a:pt x="468249" y="44069"/>
                  </a:lnTo>
                  <a:lnTo>
                    <a:pt x="480441" y="44069"/>
                  </a:lnTo>
                  <a:lnTo>
                    <a:pt x="481965" y="45593"/>
                  </a:lnTo>
                  <a:close/>
                </a:path>
                <a:path w="497204" h="79375">
                  <a:moveTo>
                    <a:pt x="485012" y="77724"/>
                  </a:moveTo>
                  <a:lnTo>
                    <a:pt x="478917" y="77724"/>
                  </a:lnTo>
                  <a:lnTo>
                    <a:pt x="481965" y="76200"/>
                  </a:lnTo>
                  <a:lnTo>
                    <a:pt x="485012" y="76200"/>
                  </a:lnTo>
                  <a:lnTo>
                    <a:pt x="486537" y="74676"/>
                  </a:lnTo>
                  <a:lnTo>
                    <a:pt x="489585" y="73152"/>
                  </a:lnTo>
                  <a:lnTo>
                    <a:pt x="492633" y="70104"/>
                  </a:lnTo>
                  <a:lnTo>
                    <a:pt x="492633" y="67056"/>
                  </a:lnTo>
                  <a:lnTo>
                    <a:pt x="494157" y="65532"/>
                  </a:lnTo>
                  <a:lnTo>
                    <a:pt x="494157" y="56261"/>
                  </a:lnTo>
                  <a:lnTo>
                    <a:pt x="492633" y="54737"/>
                  </a:lnTo>
                  <a:lnTo>
                    <a:pt x="492633" y="53213"/>
                  </a:lnTo>
                  <a:lnTo>
                    <a:pt x="491108" y="51689"/>
                  </a:lnTo>
                  <a:lnTo>
                    <a:pt x="488060" y="50165"/>
                  </a:lnTo>
                  <a:lnTo>
                    <a:pt x="485012" y="47244"/>
                  </a:lnTo>
                  <a:lnTo>
                    <a:pt x="478917" y="47244"/>
                  </a:lnTo>
                  <a:lnTo>
                    <a:pt x="477392" y="45593"/>
                  </a:lnTo>
                  <a:lnTo>
                    <a:pt x="485012" y="45593"/>
                  </a:lnTo>
                  <a:lnTo>
                    <a:pt x="488060" y="47244"/>
                  </a:lnTo>
                  <a:lnTo>
                    <a:pt x="495681" y="54737"/>
                  </a:lnTo>
                  <a:lnTo>
                    <a:pt x="495681" y="65532"/>
                  </a:lnTo>
                  <a:lnTo>
                    <a:pt x="494157" y="68580"/>
                  </a:lnTo>
                  <a:lnTo>
                    <a:pt x="494157" y="70104"/>
                  </a:lnTo>
                  <a:lnTo>
                    <a:pt x="492633" y="73152"/>
                  </a:lnTo>
                  <a:lnTo>
                    <a:pt x="489585" y="74676"/>
                  </a:lnTo>
                  <a:lnTo>
                    <a:pt x="488060" y="76200"/>
                  </a:lnTo>
                  <a:lnTo>
                    <a:pt x="485012" y="77724"/>
                  </a:lnTo>
                  <a:close/>
                </a:path>
                <a:path w="497204" h="79375">
                  <a:moveTo>
                    <a:pt x="485012" y="76200"/>
                  </a:moveTo>
                  <a:lnTo>
                    <a:pt x="478917" y="76200"/>
                  </a:lnTo>
                  <a:lnTo>
                    <a:pt x="480441" y="74676"/>
                  </a:lnTo>
                  <a:lnTo>
                    <a:pt x="483489" y="74676"/>
                  </a:lnTo>
                  <a:lnTo>
                    <a:pt x="486537" y="73152"/>
                  </a:lnTo>
                  <a:lnTo>
                    <a:pt x="491108" y="68580"/>
                  </a:lnTo>
                  <a:lnTo>
                    <a:pt x="491108" y="67056"/>
                  </a:lnTo>
                  <a:lnTo>
                    <a:pt x="492633" y="65532"/>
                  </a:lnTo>
                  <a:lnTo>
                    <a:pt x="492633" y="56261"/>
                  </a:lnTo>
                  <a:lnTo>
                    <a:pt x="491108" y="54737"/>
                  </a:lnTo>
                  <a:lnTo>
                    <a:pt x="491108" y="53213"/>
                  </a:lnTo>
                  <a:lnTo>
                    <a:pt x="489585" y="51689"/>
                  </a:lnTo>
                  <a:lnTo>
                    <a:pt x="488060" y="51689"/>
                  </a:lnTo>
                  <a:lnTo>
                    <a:pt x="486537" y="50165"/>
                  </a:lnTo>
                  <a:lnTo>
                    <a:pt x="483489" y="50165"/>
                  </a:lnTo>
                  <a:lnTo>
                    <a:pt x="481965" y="48641"/>
                  </a:lnTo>
                  <a:lnTo>
                    <a:pt x="478917" y="48641"/>
                  </a:lnTo>
                  <a:lnTo>
                    <a:pt x="475869" y="47244"/>
                  </a:lnTo>
                  <a:lnTo>
                    <a:pt x="485012" y="47244"/>
                  </a:lnTo>
                  <a:lnTo>
                    <a:pt x="488060" y="50165"/>
                  </a:lnTo>
                  <a:lnTo>
                    <a:pt x="491108" y="51689"/>
                  </a:lnTo>
                  <a:lnTo>
                    <a:pt x="492633" y="53213"/>
                  </a:lnTo>
                  <a:lnTo>
                    <a:pt x="492633" y="54737"/>
                  </a:lnTo>
                  <a:lnTo>
                    <a:pt x="494157" y="56261"/>
                  </a:lnTo>
                  <a:lnTo>
                    <a:pt x="494157" y="65532"/>
                  </a:lnTo>
                  <a:lnTo>
                    <a:pt x="492633" y="67056"/>
                  </a:lnTo>
                  <a:lnTo>
                    <a:pt x="492633" y="70104"/>
                  </a:lnTo>
                  <a:lnTo>
                    <a:pt x="489585" y="73152"/>
                  </a:lnTo>
                  <a:lnTo>
                    <a:pt x="486537" y="74676"/>
                  </a:lnTo>
                  <a:lnTo>
                    <a:pt x="485012" y="76200"/>
                  </a:lnTo>
                  <a:close/>
                </a:path>
                <a:path w="497204" h="79375">
                  <a:moveTo>
                    <a:pt x="483489" y="74676"/>
                  </a:moveTo>
                  <a:lnTo>
                    <a:pt x="459105" y="74676"/>
                  </a:lnTo>
                  <a:lnTo>
                    <a:pt x="457581" y="73152"/>
                  </a:lnTo>
                  <a:lnTo>
                    <a:pt x="454533" y="71628"/>
                  </a:lnTo>
                  <a:lnTo>
                    <a:pt x="453008" y="70104"/>
                  </a:lnTo>
                  <a:lnTo>
                    <a:pt x="477393" y="70104"/>
                  </a:lnTo>
                  <a:lnTo>
                    <a:pt x="478917" y="68580"/>
                  </a:lnTo>
                  <a:lnTo>
                    <a:pt x="481965" y="68580"/>
                  </a:lnTo>
                  <a:lnTo>
                    <a:pt x="485012" y="65532"/>
                  </a:lnTo>
                  <a:lnTo>
                    <a:pt x="485012" y="64008"/>
                  </a:lnTo>
                  <a:lnTo>
                    <a:pt x="486537" y="62484"/>
                  </a:lnTo>
                  <a:lnTo>
                    <a:pt x="486537" y="59436"/>
                  </a:lnTo>
                  <a:lnTo>
                    <a:pt x="485012" y="59436"/>
                  </a:lnTo>
                  <a:lnTo>
                    <a:pt x="485012" y="57785"/>
                  </a:lnTo>
                  <a:lnTo>
                    <a:pt x="481965" y="54737"/>
                  </a:lnTo>
                  <a:lnTo>
                    <a:pt x="477392" y="54737"/>
                  </a:lnTo>
                  <a:lnTo>
                    <a:pt x="475869" y="53213"/>
                  </a:lnTo>
                  <a:lnTo>
                    <a:pt x="468249" y="53213"/>
                  </a:lnTo>
                  <a:lnTo>
                    <a:pt x="465201" y="51689"/>
                  </a:lnTo>
                  <a:lnTo>
                    <a:pt x="489585" y="51689"/>
                  </a:lnTo>
                  <a:lnTo>
                    <a:pt x="491108" y="53213"/>
                  </a:lnTo>
                  <a:lnTo>
                    <a:pt x="491108" y="54737"/>
                  </a:lnTo>
                  <a:lnTo>
                    <a:pt x="492633" y="56261"/>
                  </a:lnTo>
                  <a:lnTo>
                    <a:pt x="492633" y="65532"/>
                  </a:lnTo>
                  <a:lnTo>
                    <a:pt x="491108" y="67056"/>
                  </a:lnTo>
                  <a:lnTo>
                    <a:pt x="491108" y="68580"/>
                  </a:lnTo>
                  <a:lnTo>
                    <a:pt x="486537" y="73152"/>
                  </a:lnTo>
                  <a:lnTo>
                    <a:pt x="483489" y="74676"/>
                  </a:lnTo>
                  <a:close/>
                </a:path>
                <a:path w="497204" h="79375">
                  <a:moveTo>
                    <a:pt x="477392" y="54737"/>
                  </a:moveTo>
                  <a:lnTo>
                    <a:pt x="465201" y="54737"/>
                  </a:lnTo>
                  <a:lnTo>
                    <a:pt x="462153" y="53213"/>
                  </a:lnTo>
                  <a:lnTo>
                    <a:pt x="475869" y="53213"/>
                  </a:lnTo>
                  <a:lnTo>
                    <a:pt x="477392" y="54737"/>
                  </a:lnTo>
                  <a:close/>
                </a:path>
                <a:path w="497204" h="79375">
                  <a:moveTo>
                    <a:pt x="475869" y="56261"/>
                  </a:moveTo>
                  <a:lnTo>
                    <a:pt x="463676" y="56261"/>
                  </a:lnTo>
                  <a:lnTo>
                    <a:pt x="462153" y="54737"/>
                  </a:lnTo>
                  <a:lnTo>
                    <a:pt x="474344" y="54737"/>
                  </a:lnTo>
                  <a:lnTo>
                    <a:pt x="475869" y="56261"/>
                  </a:lnTo>
                  <a:close/>
                </a:path>
                <a:path w="497204" h="79375">
                  <a:moveTo>
                    <a:pt x="481965" y="68580"/>
                  </a:moveTo>
                  <a:lnTo>
                    <a:pt x="477392" y="68580"/>
                  </a:lnTo>
                  <a:lnTo>
                    <a:pt x="478917" y="67056"/>
                  </a:lnTo>
                  <a:lnTo>
                    <a:pt x="481965" y="67056"/>
                  </a:lnTo>
                  <a:lnTo>
                    <a:pt x="481965" y="65532"/>
                  </a:lnTo>
                  <a:lnTo>
                    <a:pt x="483489" y="65532"/>
                  </a:lnTo>
                  <a:lnTo>
                    <a:pt x="483489" y="57785"/>
                  </a:lnTo>
                  <a:lnTo>
                    <a:pt x="481965" y="57785"/>
                  </a:lnTo>
                  <a:lnTo>
                    <a:pt x="480441" y="56261"/>
                  </a:lnTo>
                  <a:lnTo>
                    <a:pt x="475869" y="56261"/>
                  </a:lnTo>
                  <a:lnTo>
                    <a:pt x="474344" y="54737"/>
                  </a:lnTo>
                  <a:lnTo>
                    <a:pt x="481965" y="54737"/>
                  </a:lnTo>
                  <a:lnTo>
                    <a:pt x="485012" y="57785"/>
                  </a:lnTo>
                  <a:lnTo>
                    <a:pt x="485012" y="59436"/>
                  </a:lnTo>
                  <a:lnTo>
                    <a:pt x="486537" y="59436"/>
                  </a:lnTo>
                  <a:lnTo>
                    <a:pt x="486537" y="62484"/>
                  </a:lnTo>
                  <a:lnTo>
                    <a:pt x="485012" y="64008"/>
                  </a:lnTo>
                  <a:lnTo>
                    <a:pt x="485012" y="65532"/>
                  </a:lnTo>
                  <a:lnTo>
                    <a:pt x="481965" y="68580"/>
                  </a:lnTo>
                  <a:close/>
                </a:path>
                <a:path w="497204" h="79375">
                  <a:moveTo>
                    <a:pt x="481965" y="57785"/>
                  </a:moveTo>
                  <a:lnTo>
                    <a:pt x="471296" y="57785"/>
                  </a:lnTo>
                  <a:lnTo>
                    <a:pt x="469773" y="56261"/>
                  </a:lnTo>
                  <a:lnTo>
                    <a:pt x="480441" y="56261"/>
                  </a:lnTo>
                  <a:lnTo>
                    <a:pt x="481965" y="57785"/>
                  </a:lnTo>
                  <a:close/>
                </a:path>
                <a:path w="497204" h="79375">
                  <a:moveTo>
                    <a:pt x="483489" y="65532"/>
                  </a:moveTo>
                  <a:lnTo>
                    <a:pt x="478917" y="65532"/>
                  </a:lnTo>
                  <a:lnTo>
                    <a:pt x="480441" y="64008"/>
                  </a:lnTo>
                  <a:lnTo>
                    <a:pt x="481965" y="64008"/>
                  </a:lnTo>
                  <a:lnTo>
                    <a:pt x="481965" y="59436"/>
                  </a:lnTo>
                  <a:lnTo>
                    <a:pt x="480441" y="59436"/>
                  </a:lnTo>
                  <a:lnTo>
                    <a:pt x="478917" y="57785"/>
                  </a:lnTo>
                  <a:lnTo>
                    <a:pt x="483489" y="57785"/>
                  </a:lnTo>
                  <a:lnTo>
                    <a:pt x="483489" y="65532"/>
                  </a:lnTo>
                  <a:close/>
                </a:path>
                <a:path w="497204" h="79375">
                  <a:moveTo>
                    <a:pt x="463676" y="77724"/>
                  </a:moveTo>
                  <a:lnTo>
                    <a:pt x="457581" y="77724"/>
                  </a:lnTo>
                  <a:lnTo>
                    <a:pt x="454533" y="76200"/>
                  </a:lnTo>
                  <a:lnTo>
                    <a:pt x="451485" y="73152"/>
                  </a:lnTo>
                  <a:lnTo>
                    <a:pt x="448437" y="71628"/>
                  </a:lnTo>
                  <a:lnTo>
                    <a:pt x="446912" y="70104"/>
                  </a:lnTo>
                  <a:lnTo>
                    <a:pt x="446912" y="68580"/>
                  </a:lnTo>
                  <a:lnTo>
                    <a:pt x="456057" y="59436"/>
                  </a:lnTo>
                  <a:lnTo>
                    <a:pt x="457581" y="60833"/>
                  </a:lnTo>
                  <a:lnTo>
                    <a:pt x="457581" y="62484"/>
                  </a:lnTo>
                  <a:lnTo>
                    <a:pt x="454533" y="62484"/>
                  </a:lnTo>
                  <a:lnTo>
                    <a:pt x="455210" y="63161"/>
                  </a:lnTo>
                  <a:lnTo>
                    <a:pt x="448437" y="68580"/>
                  </a:lnTo>
                  <a:lnTo>
                    <a:pt x="451485" y="71628"/>
                  </a:lnTo>
                  <a:lnTo>
                    <a:pt x="454533" y="73152"/>
                  </a:lnTo>
                  <a:lnTo>
                    <a:pt x="456057" y="74676"/>
                  </a:lnTo>
                  <a:lnTo>
                    <a:pt x="459105" y="76200"/>
                  </a:lnTo>
                  <a:lnTo>
                    <a:pt x="460628" y="76200"/>
                  </a:lnTo>
                  <a:lnTo>
                    <a:pt x="463676" y="77724"/>
                  </a:lnTo>
                  <a:close/>
                </a:path>
                <a:path w="497204" h="79375">
                  <a:moveTo>
                    <a:pt x="455210" y="63161"/>
                  </a:moveTo>
                  <a:lnTo>
                    <a:pt x="454533" y="62484"/>
                  </a:lnTo>
                  <a:lnTo>
                    <a:pt x="456057" y="62484"/>
                  </a:lnTo>
                  <a:lnTo>
                    <a:pt x="455210" y="63161"/>
                  </a:lnTo>
                  <a:close/>
                </a:path>
                <a:path w="497204" h="79375">
                  <a:moveTo>
                    <a:pt x="456057" y="64008"/>
                  </a:moveTo>
                  <a:lnTo>
                    <a:pt x="455210" y="63161"/>
                  </a:lnTo>
                  <a:lnTo>
                    <a:pt x="456057" y="62484"/>
                  </a:lnTo>
                  <a:lnTo>
                    <a:pt x="457581" y="62484"/>
                  </a:lnTo>
                  <a:lnTo>
                    <a:pt x="456057" y="64008"/>
                  </a:lnTo>
                  <a:close/>
                </a:path>
                <a:path w="497204" h="79375">
                  <a:moveTo>
                    <a:pt x="462153" y="67056"/>
                  </a:moveTo>
                  <a:lnTo>
                    <a:pt x="459105" y="67056"/>
                  </a:lnTo>
                  <a:lnTo>
                    <a:pt x="456057" y="64008"/>
                  </a:lnTo>
                  <a:lnTo>
                    <a:pt x="457581" y="62484"/>
                  </a:lnTo>
                  <a:lnTo>
                    <a:pt x="462153" y="67056"/>
                  </a:lnTo>
                  <a:close/>
                </a:path>
                <a:path w="497204" h="79375">
                  <a:moveTo>
                    <a:pt x="468249" y="67056"/>
                  </a:moveTo>
                  <a:lnTo>
                    <a:pt x="462153" y="67056"/>
                  </a:lnTo>
                  <a:lnTo>
                    <a:pt x="457581" y="62484"/>
                  </a:lnTo>
                  <a:lnTo>
                    <a:pt x="459105" y="62484"/>
                  </a:lnTo>
                  <a:lnTo>
                    <a:pt x="460628" y="64008"/>
                  </a:lnTo>
                  <a:lnTo>
                    <a:pt x="462153" y="64008"/>
                  </a:lnTo>
                  <a:lnTo>
                    <a:pt x="463676" y="65532"/>
                  </a:lnTo>
                  <a:lnTo>
                    <a:pt x="466725" y="65532"/>
                  </a:lnTo>
                  <a:lnTo>
                    <a:pt x="468249" y="67056"/>
                  </a:lnTo>
                  <a:close/>
                </a:path>
                <a:path w="497204" h="79375">
                  <a:moveTo>
                    <a:pt x="449961" y="70104"/>
                  </a:moveTo>
                  <a:lnTo>
                    <a:pt x="448437" y="68580"/>
                  </a:lnTo>
                  <a:lnTo>
                    <a:pt x="455210" y="63161"/>
                  </a:lnTo>
                  <a:lnTo>
                    <a:pt x="456057" y="64008"/>
                  </a:lnTo>
                  <a:lnTo>
                    <a:pt x="451485" y="68580"/>
                  </a:lnTo>
                  <a:lnTo>
                    <a:pt x="449960" y="68580"/>
                  </a:lnTo>
                  <a:lnTo>
                    <a:pt x="450723" y="69342"/>
                  </a:lnTo>
                  <a:lnTo>
                    <a:pt x="449961" y="70104"/>
                  </a:lnTo>
                  <a:close/>
                </a:path>
                <a:path w="497204" h="79375">
                  <a:moveTo>
                    <a:pt x="466725" y="70104"/>
                  </a:moveTo>
                  <a:lnTo>
                    <a:pt x="451485" y="70104"/>
                  </a:lnTo>
                  <a:lnTo>
                    <a:pt x="450723" y="69342"/>
                  </a:lnTo>
                  <a:lnTo>
                    <a:pt x="456057" y="64008"/>
                  </a:lnTo>
                  <a:lnTo>
                    <a:pt x="459105" y="67056"/>
                  </a:lnTo>
                  <a:lnTo>
                    <a:pt x="460628" y="67056"/>
                  </a:lnTo>
                  <a:lnTo>
                    <a:pt x="462153" y="68580"/>
                  </a:lnTo>
                  <a:lnTo>
                    <a:pt x="463676" y="68580"/>
                  </a:lnTo>
                  <a:lnTo>
                    <a:pt x="466725" y="70104"/>
                  </a:lnTo>
                  <a:close/>
                </a:path>
                <a:path w="497204" h="79375">
                  <a:moveTo>
                    <a:pt x="481965" y="67056"/>
                  </a:moveTo>
                  <a:lnTo>
                    <a:pt x="475869" y="67056"/>
                  </a:lnTo>
                  <a:lnTo>
                    <a:pt x="477392" y="65532"/>
                  </a:lnTo>
                  <a:lnTo>
                    <a:pt x="481965" y="65532"/>
                  </a:lnTo>
                  <a:lnTo>
                    <a:pt x="481965" y="67056"/>
                  </a:lnTo>
                  <a:close/>
                </a:path>
                <a:path w="497204" h="79375">
                  <a:moveTo>
                    <a:pt x="466725" y="68580"/>
                  </a:moveTo>
                  <a:lnTo>
                    <a:pt x="462153" y="68580"/>
                  </a:lnTo>
                  <a:lnTo>
                    <a:pt x="460628" y="67056"/>
                  </a:lnTo>
                  <a:lnTo>
                    <a:pt x="465201" y="67056"/>
                  </a:lnTo>
                  <a:lnTo>
                    <a:pt x="466725" y="68580"/>
                  </a:lnTo>
                  <a:close/>
                </a:path>
                <a:path w="497204" h="79375">
                  <a:moveTo>
                    <a:pt x="477392" y="68580"/>
                  </a:moveTo>
                  <a:lnTo>
                    <a:pt x="466725" y="68580"/>
                  </a:lnTo>
                  <a:lnTo>
                    <a:pt x="465201" y="67056"/>
                  </a:lnTo>
                  <a:lnTo>
                    <a:pt x="478917" y="67056"/>
                  </a:lnTo>
                  <a:lnTo>
                    <a:pt x="477392" y="68580"/>
                  </a:lnTo>
                  <a:close/>
                </a:path>
                <a:path w="497204" h="79375">
                  <a:moveTo>
                    <a:pt x="450723" y="69342"/>
                  </a:moveTo>
                  <a:lnTo>
                    <a:pt x="449960" y="68580"/>
                  </a:lnTo>
                  <a:lnTo>
                    <a:pt x="451485" y="68580"/>
                  </a:lnTo>
                  <a:lnTo>
                    <a:pt x="450723" y="69342"/>
                  </a:lnTo>
                  <a:close/>
                </a:path>
                <a:path w="497204" h="79375">
                  <a:moveTo>
                    <a:pt x="477392" y="70104"/>
                  </a:moveTo>
                  <a:lnTo>
                    <a:pt x="466724" y="70104"/>
                  </a:lnTo>
                  <a:lnTo>
                    <a:pt x="463676" y="68580"/>
                  </a:lnTo>
                  <a:lnTo>
                    <a:pt x="478917" y="68580"/>
                  </a:lnTo>
                  <a:lnTo>
                    <a:pt x="477392" y="70104"/>
                  </a:lnTo>
                  <a:close/>
                </a:path>
                <a:path w="497204" h="79375">
                  <a:moveTo>
                    <a:pt x="463676" y="76200"/>
                  </a:moveTo>
                  <a:lnTo>
                    <a:pt x="459105" y="76200"/>
                  </a:lnTo>
                  <a:lnTo>
                    <a:pt x="456057" y="74676"/>
                  </a:lnTo>
                  <a:lnTo>
                    <a:pt x="454533" y="73152"/>
                  </a:lnTo>
                  <a:lnTo>
                    <a:pt x="451485" y="71628"/>
                  </a:lnTo>
                  <a:lnTo>
                    <a:pt x="449961" y="70104"/>
                  </a:lnTo>
                  <a:lnTo>
                    <a:pt x="450723" y="69342"/>
                  </a:lnTo>
                  <a:lnTo>
                    <a:pt x="451485" y="70104"/>
                  </a:lnTo>
                  <a:lnTo>
                    <a:pt x="453008" y="70104"/>
                  </a:lnTo>
                  <a:lnTo>
                    <a:pt x="454533" y="71628"/>
                  </a:lnTo>
                  <a:lnTo>
                    <a:pt x="457581" y="73152"/>
                  </a:lnTo>
                  <a:lnTo>
                    <a:pt x="459105" y="74676"/>
                  </a:lnTo>
                  <a:lnTo>
                    <a:pt x="462153" y="74676"/>
                  </a:lnTo>
                  <a:lnTo>
                    <a:pt x="463676" y="76200"/>
                  </a:lnTo>
                  <a:close/>
                </a:path>
                <a:path w="497204" h="79375">
                  <a:moveTo>
                    <a:pt x="478917" y="76200"/>
                  </a:moveTo>
                  <a:lnTo>
                    <a:pt x="463676" y="76200"/>
                  </a:lnTo>
                  <a:lnTo>
                    <a:pt x="462153" y="74676"/>
                  </a:lnTo>
                  <a:lnTo>
                    <a:pt x="480441" y="74676"/>
                  </a:lnTo>
                  <a:lnTo>
                    <a:pt x="478917" y="76200"/>
                  </a:lnTo>
                  <a:close/>
                </a:path>
                <a:path w="497204" h="79375">
                  <a:moveTo>
                    <a:pt x="478917" y="77724"/>
                  </a:moveTo>
                  <a:lnTo>
                    <a:pt x="463676" y="77724"/>
                  </a:lnTo>
                  <a:lnTo>
                    <a:pt x="460628" y="76200"/>
                  </a:lnTo>
                  <a:lnTo>
                    <a:pt x="481965" y="76200"/>
                  </a:lnTo>
                  <a:lnTo>
                    <a:pt x="478917" y="77724"/>
                  </a:lnTo>
                  <a:close/>
                </a:path>
                <a:path w="497204" h="79375">
                  <a:moveTo>
                    <a:pt x="478917" y="79248"/>
                  </a:moveTo>
                  <a:lnTo>
                    <a:pt x="463676" y="79248"/>
                  </a:lnTo>
                  <a:lnTo>
                    <a:pt x="460628" y="77724"/>
                  </a:lnTo>
                  <a:lnTo>
                    <a:pt x="481965" y="77724"/>
                  </a:lnTo>
                  <a:lnTo>
                    <a:pt x="478917" y="79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69" name="object 16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257800" y="3823716"/>
              <a:ext cx="167639" cy="79248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430012" y="3823716"/>
              <a:ext cx="118871" cy="77724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556503" y="3831335"/>
              <a:ext cx="196595" cy="7162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179819" y="3240024"/>
              <a:ext cx="873251" cy="923543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414515" y="3502151"/>
              <a:ext cx="403860" cy="403859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970776" y="3436619"/>
              <a:ext cx="1290827" cy="516636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684007" y="3816096"/>
              <a:ext cx="316992" cy="77723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020823" y="4023360"/>
              <a:ext cx="2833116" cy="2481072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2220753" y="4223480"/>
              <a:ext cx="2433320" cy="2080260"/>
            </a:xfrm>
            <a:custGeom>
              <a:avLst/>
              <a:gdLst/>
              <a:ahLst/>
              <a:cxnLst/>
              <a:rect l="l" t="t" r="r" b="b"/>
              <a:pathLst>
                <a:path w="2433320" h="2080260">
                  <a:moveTo>
                    <a:pt x="0" y="0"/>
                  </a:moveTo>
                  <a:lnTo>
                    <a:pt x="2432875" y="0"/>
                  </a:lnTo>
                  <a:lnTo>
                    <a:pt x="2432875" y="2080259"/>
                  </a:lnTo>
                  <a:lnTo>
                    <a:pt x="0" y="2080259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78" name="object 178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676810" y="4257008"/>
              <a:ext cx="1534477" cy="122967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2679191" y="4258055"/>
              <a:ext cx="129540" cy="99059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2816351" y="4258055"/>
              <a:ext cx="89916" cy="12191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2923032" y="4285488"/>
              <a:ext cx="126491" cy="71627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3058668" y="4258055"/>
              <a:ext cx="176783" cy="9905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3244596" y="4258055"/>
              <a:ext cx="240791" cy="99059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3500627" y="4258055"/>
              <a:ext cx="298704" cy="9905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3819144" y="4256532"/>
              <a:ext cx="390143" cy="100583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2513635" y="6210592"/>
              <a:ext cx="2088514" cy="9525"/>
            </a:xfrm>
            <a:custGeom>
              <a:avLst/>
              <a:gdLst/>
              <a:ahLst/>
              <a:cxnLst/>
              <a:rect l="l" t="t" r="r" b="b"/>
              <a:pathLst>
                <a:path w="2088514" h="9525">
                  <a:moveTo>
                    <a:pt x="91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9144" y="0"/>
                  </a:lnTo>
                  <a:close/>
                </a:path>
                <a:path w="2088514" h="9525">
                  <a:moveTo>
                    <a:pt x="56388" y="0"/>
                  </a:moveTo>
                  <a:lnTo>
                    <a:pt x="48768" y="0"/>
                  </a:lnTo>
                  <a:lnTo>
                    <a:pt x="48768" y="9144"/>
                  </a:lnTo>
                  <a:lnTo>
                    <a:pt x="56388" y="9144"/>
                  </a:lnTo>
                  <a:lnTo>
                    <a:pt x="56388" y="0"/>
                  </a:lnTo>
                  <a:close/>
                </a:path>
                <a:path w="2088514" h="9525">
                  <a:moveTo>
                    <a:pt x="105257" y="0"/>
                  </a:moveTo>
                  <a:lnTo>
                    <a:pt x="97637" y="0"/>
                  </a:lnTo>
                  <a:lnTo>
                    <a:pt x="97637" y="9144"/>
                  </a:lnTo>
                  <a:lnTo>
                    <a:pt x="105257" y="9144"/>
                  </a:lnTo>
                  <a:lnTo>
                    <a:pt x="105257" y="0"/>
                  </a:lnTo>
                  <a:close/>
                </a:path>
                <a:path w="2088514" h="9525">
                  <a:moveTo>
                    <a:pt x="154025" y="0"/>
                  </a:moveTo>
                  <a:lnTo>
                    <a:pt x="144881" y="0"/>
                  </a:lnTo>
                  <a:lnTo>
                    <a:pt x="144881" y="9144"/>
                  </a:lnTo>
                  <a:lnTo>
                    <a:pt x="154025" y="9144"/>
                  </a:lnTo>
                  <a:lnTo>
                    <a:pt x="154025" y="0"/>
                  </a:lnTo>
                  <a:close/>
                </a:path>
                <a:path w="2088514" h="9525">
                  <a:moveTo>
                    <a:pt x="201358" y="0"/>
                  </a:moveTo>
                  <a:lnTo>
                    <a:pt x="193738" y="0"/>
                  </a:lnTo>
                  <a:lnTo>
                    <a:pt x="193738" y="9144"/>
                  </a:lnTo>
                  <a:lnTo>
                    <a:pt x="201358" y="9144"/>
                  </a:lnTo>
                  <a:lnTo>
                    <a:pt x="201358" y="0"/>
                  </a:lnTo>
                  <a:close/>
                </a:path>
                <a:path w="2088514" h="9525">
                  <a:moveTo>
                    <a:pt x="250126" y="0"/>
                  </a:moveTo>
                  <a:lnTo>
                    <a:pt x="242506" y="0"/>
                  </a:lnTo>
                  <a:lnTo>
                    <a:pt x="242506" y="9144"/>
                  </a:lnTo>
                  <a:lnTo>
                    <a:pt x="250126" y="9144"/>
                  </a:lnTo>
                  <a:lnTo>
                    <a:pt x="250126" y="0"/>
                  </a:lnTo>
                  <a:close/>
                </a:path>
                <a:path w="2088514" h="9525">
                  <a:moveTo>
                    <a:pt x="298996" y="0"/>
                  </a:moveTo>
                  <a:lnTo>
                    <a:pt x="291376" y="0"/>
                  </a:lnTo>
                  <a:lnTo>
                    <a:pt x="291376" y="9144"/>
                  </a:lnTo>
                  <a:lnTo>
                    <a:pt x="298996" y="9144"/>
                  </a:lnTo>
                  <a:lnTo>
                    <a:pt x="298996" y="0"/>
                  </a:lnTo>
                  <a:close/>
                </a:path>
                <a:path w="2088514" h="9525">
                  <a:moveTo>
                    <a:pt x="347764" y="0"/>
                  </a:moveTo>
                  <a:lnTo>
                    <a:pt x="338620" y="0"/>
                  </a:lnTo>
                  <a:lnTo>
                    <a:pt x="338620" y="9144"/>
                  </a:lnTo>
                  <a:lnTo>
                    <a:pt x="347764" y="9144"/>
                  </a:lnTo>
                  <a:lnTo>
                    <a:pt x="347764" y="0"/>
                  </a:lnTo>
                  <a:close/>
                </a:path>
                <a:path w="2088514" h="9525">
                  <a:moveTo>
                    <a:pt x="395008" y="0"/>
                  </a:moveTo>
                  <a:lnTo>
                    <a:pt x="387388" y="0"/>
                  </a:lnTo>
                  <a:lnTo>
                    <a:pt x="387388" y="9144"/>
                  </a:lnTo>
                  <a:lnTo>
                    <a:pt x="395008" y="9144"/>
                  </a:lnTo>
                  <a:lnTo>
                    <a:pt x="395008" y="0"/>
                  </a:lnTo>
                  <a:close/>
                </a:path>
                <a:path w="2088514" h="9525">
                  <a:moveTo>
                    <a:pt x="443865" y="0"/>
                  </a:moveTo>
                  <a:lnTo>
                    <a:pt x="436245" y="0"/>
                  </a:lnTo>
                  <a:lnTo>
                    <a:pt x="436245" y="9144"/>
                  </a:lnTo>
                  <a:lnTo>
                    <a:pt x="443865" y="9144"/>
                  </a:lnTo>
                  <a:lnTo>
                    <a:pt x="443865" y="0"/>
                  </a:lnTo>
                  <a:close/>
                </a:path>
                <a:path w="2088514" h="9525">
                  <a:moveTo>
                    <a:pt x="492633" y="0"/>
                  </a:moveTo>
                  <a:lnTo>
                    <a:pt x="483489" y="0"/>
                  </a:lnTo>
                  <a:lnTo>
                    <a:pt x="483489" y="9144"/>
                  </a:lnTo>
                  <a:lnTo>
                    <a:pt x="492633" y="9144"/>
                  </a:lnTo>
                  <a:lnTo>
                    <a:pt x="492633" y="0"/>
                  </a:lnTo>
                  <a:close/>
                </a:path>
                <a:path w="2088514" h="9525">
                  <a:moveTo>
                    <a:pt x="539978" y="0"/>
                  </a:moveTo>
                  <a:lnTo>
                    <a:pt x="532358" y="0"/>
                  </a:lnTo>
                  <a:lnTo>
                    <a:pt x="532358" y="9144"/>
                  </a:lnTo>
                  <a:lnTo>
                    <a:pt x="539978" y="9144"/>
                  </a:lnTo>
                  <a:lnTo>
                    <a:pt x="539978" y="0"/>
                  </a:lnTo>
                  <a:close/>
                </a:path>
                <a:path w="2088514" h="9525">
                  <a:moveTo>
                    <a:pt x="588746" y="0"/>
                  </a:moveTo>
                  <a:lnTo>
                    <a:pt x="581126" y="0"/>
                  </a:lnTo>
                  <a:lnTo>
                    <a:pt x="581126" y="9144"/>
                  </a:lnTo>
                  <a:lnTo>
                    <a:pt x="588746" y="9144"/>
                  </a:lnTo>
                  <a:lnTo>
                    <a:pt x="588746" y="0"/>
                  </a:lnTo>
                  <a:close/>
                </a:path>
                <a:path w="2088514" h="9525">
                  <a:moveTo>
                    <a:pt x="637603" y="0"/>
                  </a:moveTo>
                  <a:lnTo>
                    <a:pt x="628459" y="0"/>
                  </a:lnTo>
                  <a:lnTo>
                    <a:pt x="628459" y="9144"/>
                  </a:lnTo>
                  <a:lnTo>
                    <a:pt x="637603" y="9144"/>
                  </a:lnTo>
                  <a:lnTo>
                    <a:pt x="637603" y="0"/>
                  </a:lnTo>
                  <a:close/>
                </a:path>
                <a:path w="2088514" h="9525">
                  <a:moveTo>
                    <a:pt x="684847" y="0"/>
                  </a:moveTo>
                  <a:lnTo>
                    <a:pt x="677227" y="0"/>
                  </a:lnTo>
                  <a:lnTo>
                    <a:pt x="677227" y="9144"/>
                  </a:lnTo>
                  <a:lnTo>
                    <a:pt x="684847" y="9144"/>
                  </a:lnTo>
                  <a:lnTo>
                    <a:pt x="684847" y="0"/>
                  </a:lnTo>
                  <a:close/>
                </a:path>
                <a:path w="2088514" h="9525">
                  <a:moveTo>
                    <a:pt x="733717" y="0"/>
                  </a:moveTo>
                  <a:lnTo>
                    <a:pt x="725995" y="0"/>
                  </a:lnTo>
                  <a:lnTo>
                    <a:pt x="725995" y="9144"/>
                  </a:lnTo>
                  <a:lnTo>
                    <a:pt x="733717" y="9144"/>
                  </a:lnTo>
                  <a:lnTo>
                    <a:pt x="733717" y="0"/>
                  </a:lnTo>
                  <a:close/>
                </a:path>
                <a:path w="2088514" h="9525">
                  <a:moveTo>
                    <a:pt x="782485" y="0"/>
                  </a:moveTo>
                  <a:lnTo>
                    <a:pt x="774865" y="0"/>
                  </a:lnTo>
                  <a:lnTo>
                    <a:pt x="774865" y="9144"/>
                  </a:lnTo>
                  <a:lnTo>
                    <a:pt x="782485" y="9144"/>
                  </a:lnTo>
                  <a:lnTo>
                    <a:pt x="782485" y="0"/>
                  </a:lnTo>
                  <a:close/>
                </a:path>
                <a:path w="2088514" h="9525">
                  <a:moveTo>
                    <a:pt x="831253" y="0"/>
                  </a:moveTo>
                  <a:lnTo>
                    <a:pt x="822109" y="0"/>
                  </a:lnTo>
                  <a:lnTo>
                    <a:pt x="822109" y="9144"/>
                  </a:lnTo>
                  <a:lnTo>
                    <a:pt x="831253" y="9144"/>
                  </a:lnTo>
                  <a:lnTo>
                    <a:pt x="831253" y="0"/>
                  </a:lnTo>
                  <a:close/>
                </a:path>
                <a:path w="2088514" h="9525">
                  <a:moveTo>
                    <a:pt x="878586" y="0"/>
                  </a:moveTo>
                  <a:lnTo>
                    <a:pt x="870966" y="0"/>
                  </a:lnTo>
                  <a:lnTo>
                    <a:pt x="870966" y="9144"/>
                  </a:lnTo>
                  <a:lnTo>
                    <a:pt x="878586" y="9144"/>
                  </a:lnTo>
                  <a:lnTo>
                    <a:pt x="878586" y="0"/>
                  </a:lnTo>
                  <a:close/>
                </a:path>
                <a:path w="2088514" h="9525">
                  <a:moveTo>
                    <a:pt x="927354" y="0"/>
                  </a:moveTo>
                  <a:lnTo>
                    <a:pt x="919734" y="0"/>
                  </a:lnTo>
                  <a:lnTo>
                    <a:pt x="919734" y="9144"/>
                  </a:lnTo>
                  <a:lnTo>
                    <a:pt x="927354" y="9144"/>
                  </a:lnTo>
                  <a:lnTo>
                    <a:pt x="927354" y="0"/>
                  </a:lnTo>
                  <a:close/>
                </a:path>
                <a:path w="2088514" h="9525">
                  <a:moveTo>
                    <a:pt x="976223" y="0"/>
                  </a:moveTo>
                  <a:lnTo>
                    <a:pt x="967079" y="0"/>
                  </a:lnTo>
                  <a:lnTo>
                    <a:pt x="967079" y="9144"/>
                  </a:lnTo>
                  <a:lnTo>
                    <a:pt x="976223" y="9144"/>
                  </a:lnTo>
                  <a:lnTo>
                    <a:pt x="976223" y="0"/>
                  </a:lnTo>
                  <a:close/>
                </a:path>
                <a:path w="2088514" h="9525">
                  <a:moveTo>
                    <a:pt x="1023467" y="0"/>
                  </a:moveTo>
                  <a:lnTo>
                    <a:pt x="1015847" y="0"/>
                  </a:lnTo>
                  <a:lnTo>
                    <a:pt x="1015847" y="9144"/>
                  </a:lnTo>
                  <a:lnTo>
                    <a:pt x="1023467" y="9144"/>
                  </a:lnTo>
                  <a:lnTo>
                    <a:pt x="1023467" y="0"/>
                  </a:lnTo>
                  <a:close/>
                </a:path>
                <a:path w="2088514" h="9525">
                  <a:moveTo>
                    <a:pt x="1072324" y="1231"/>
                  </a:moveTo>
                  <a:lnTo>
                    <a:pt x="1064704" y="1231"/>
                  </a:lnTo>
                  <a:lnTo>
                    <a:pt x="1064704" y="9144"/>
                  </a:lnTo>
                  <a:lnTo>
                    <a:pt x="1072324" y="9144"/>
                  </a:lnTo>
                  <a:lnTo>
                    <a:pt x="1072324" y="1231"/>
                  </a:lnTo>
                  <a:close/>
                </a:path>
                <a:path w="2088514" h="9525">
                  <a:moveTo>
                    <a:pt x="1121092" y="1231"/>
                  </a:moveTo>
                  <a:lnTo>
                    <a:pt x="1111948" y="1231"/>
                  </a:lnTo>
                  <a:lnTo>
                    <a:pt x="1111948" y="9144"/>
                  </a:lnTo>
                  <a:lnTo>
                    <a:pt x="1121092" y="9144"/>
                  </a:lnTo>
                  <a:lnTo>
                    <a:pt x="1121092" y="1231"/>
                  </a:lnTo>
                  <a:close/>
                </a:path>
                <a:path w="2088514" h="9525">
                  <a:moveTo>
                    <a:pt x="1168438" y="1231"/>
                  </a:moveTo>
                  <a:lnTo>
                    <a:pt x="1160716" y="1231"/>
                  </a:lnTo>
                  <a:lnTo>
                    <a:pt x="1160716" y="9144"/>
                  </a:lnTo>
                  <a:lnTo>
                    <a:pt x="1168438" y="9144"/>
                  </a:lnTo>
                  <a:lnTo>
                    <a:pt x="1168438" y="1231"/>
                  </a:lnTo>
                  <a:close/>
                </a:path>
                <a:path w="2088514" h="9525">
                  <a:moveTo>
                    <a:pt x="1217206" y="1231"/>
                  </a:moveTo>
                  <a:lnTo>
                    <a:pt x="1209586" y="1231"/>
                  </a:lnTo>
                  <a:lnTo>
                    <a:pt x="1209586" y="9144"/>
                  </a:lnTo>
                  <a:lnTo>
                    <a:pt x="1217206" y="9144"/>
                  </a:lnTo>
                  <a:lnTo>
                    <a:pt x="1217206" y="1231"/>
                  </a:lnTo>
                  <a:close/>
                </a:path>
                <a:path w="2088514" h="9525">
                  <a:moveTo>
                    <a:pt x="1265974" y="0"/>
                  </a:moveTo>
                  <a:lnTo>
                    <a:pt x="1258354" y="0"/>
                  </a:lnTo>
                  <a:lnTo>
                    <a:pt x="1258354" y="1231"/>
                  </a:lnTo>
                  <a:lnTo>
                    <a:pt x="1258354" y="9144"/>
                  </a:lnTo>
                  <a:lnTo>
                    <a:pt x="1265974" y="9144"/>
                  </a:lnTo>
                  <a:lnTo>
                    <a:pt x="1265974" y="1231"/>
                  </a:lnTo>
                  <a:lnTo>
                    <a:pt x="1265974" y="0"/>
                  </a:lnTo>
                  <a:close/>
                </a:path>
                <a:path w="2088514" h="9525">
                  <a:moveTo>
                    <a:pt x="1313319" y="0"/>
                  </a:moveTo>
                  <a:lnTo>
                    <a:pt x="1305699" y="0"/>
                  </a:lnTo>
                  <a:lnTo>
                    <a:pt x="1305699" y="9144"/>
                  </a:lnTo>
                  <a:lnTo>
                    <a:pt x="1313319" y="9144"/>
                  </a:lnTo>
                  <a:lnTo>
                    <a:pt x="1313319" y="0"/>
                  </a:lnTo>
                  <a:close/>
                </a:path>
                <a:path w="2088514" h="9525">
                  <a:moveTo>
                    <a:pt x="1362075" y="0"/>
                  </a:moveTo>
                  <a:lnTo>
                    <a:pt x="1354455" y="0"/>
                  </a:lnTo>
                  <a:lnTo>
                    <a:pt x="1354455" y="9144"/>
                  </a:lnTo>
                  <a:lnTo>
                    <a:pt x="1362075" y="9144"/>
                  </a:lnTo>
                  <a:lnTo>
                    <a:pt x="1362075" y="0"/>
                  </a:lnTo>
                  <a:close/>
                </a:path>
                <a:path w="2088514" h="9525">
                  <a:moveTo>
                    <a:pt x="1410944" y="0"/>
                  </a:moveTo>
                  <a:lnTo>
                    <a:pt x="1403324" y="0"/>
                  </a:lnTo>
                  <a:lnTo>
                    <a:pt x="1403324" y="9144"/>
                  </a:lnTo>
                  <a:lnTo>
                    <a:pt x="1410944" y="9144"/>
                  </a:lnTo>
                  <a:lnTo>
                    <a:pt x="1410944" y="0"/>
                  </a:lnTo>
                  <a:close/>
                </a:path>
                <a:path w="2088514" h="9525">
                  <a:moveTo>
                    <a:pt x="1459712" y="0"/>
                  </a:moveTo>
                  <a:lnTo>
                    <a:pt x="1450568" y="0"/>
                  </a:lnTo>
                  <a:lnTo>
                    <a:pt x="1450568" y="9144"/>
                  </a:lnTo>
                  <a:lnTo>
                    <a:pt x="1459712" y="9144"/>
                  </a:lnTo>
                  <a:lnTo>
                    <a:pt x="1459712" y="0"/>
                  </a:lnTo>
                  <a:close/>
                </a:path>
                <a:path w="2088514" h="9525">
                  <a:moveTo>
                    <a:pt x="1507045" y="0"/>
                  </a:moveTo>
                  <a:lnTo>
                    <a:pt x="1499425" y="0"/>
                  </a:lnTo>
                  <a:lnTo>
                    <a:pt x="1499425" y="9144"/>
                  </a:lnTo>
                  <a:lnTo>
                    <a:pt x="1507045" y="9144"/>
                  </a:lnTo>
                  <a:lnTo>
                    <a:pt x="1507045" y="0"/>
                  </a:lnTo>
                  <a:close/>
                </a:path>
                <a:path w="2088514" h="9525">
                  <a:moveTo>
                    <a:pt x="1555813" y="0"/>
                  </a:moveTo>
                  <a:lnTo>
                    <a:pt x="1548193" y="0"/>
                  </a:lnTo>
                  <a:lnTo>
                    <a:pt x="1548193" y="9144"/>
                  </a:lnTo>
                  <a:lnTo>
                    <a:pt x="1555813" y="9144"/>
                  </a:lnTo>
                  <a:lnTo>
                    <a:pt x="1555813" y="0"/>
                  </a:lnTo>
                  <a:close/>
                </a:path>
                <a:path w="2088514" h="9525">
                  <a:moveTo>
                    <a:pt x="1604594" y="0"/>
                  </a:moveTo>
                  <a:lnTo>
                    <a:pt x="1595437" y="0"/>
                  </a:lnTo>
                  <a:lnTo>
                    <a:pt x="1595437" y="9144"/>
                  </a:lnTo>
                  <a:lnTo>
                    <a:pt x="1604594" y="9144"/>
                  </a:lnTo>
                  <a:lnTo>
                    <a:pt x="1604594" y="0"/>
                  </a:lnTo>
                  <a:close/>
                </a:path>
                <a:path w="2088514" h="9525">
                  <a:moveTo>
                    <a:pt x="1651927" y="0"/>
                  </a:moveTo>
                  <a:lnTo>
                    <a:pt x="1644307" y="0"/>
                  </a:lnTo>
                  <a:lnTo>
                    <a:pt x="1644307" y="9144"/>
                  </a:lnTo>
                  <a:lnTo>
                    <a:pt x="1651927" y="9144"/>
                  </a:lnTo>
                  <a:lnTo>
                    <a:pt x="1651927" y="0"/>
                  </a:lnTo>
                  <a:close/>
                </a:path>
                <a:path w="2088514" h="9525">
                  <a:moveTo>
                    <a:pt x="1700695" y="0"/>
                  </a:moveTo>
                  <a:lnTo>
                    <a:pt x="1693075" y="0"/>
                  </a:lnTo>
                  <a:lnTo>
                    <a:pt x="1693075" y="9144"/>
                  </a:lnTo>
                  <a:lnTo>
                    <a:pt x="1700695" y="9144"/>
                  </a:lnTo>
                  <a:lnTo>
                    <a:pt x="1700695" y="0"/>
                  </a:lnTo>
                  <a:close/>
                </a:path>
                <a:path w="2088514" h="9525">
                  <a:moveTo>
                    <a:pt x="1749552" y="0"/>
                  </a:moveTo>
                  <a:lnTo>
                    <a:pt x="1740420" y="0"/>
                  </a:lnTo>
                  <a:lnTo>
                    <a:pt x="1740420" y="9144"/>
                  </a:lnTo>
                  <a:lnTo>
                    <a:pt x="1749552" y="9144"/>
                  </a:lnTo>
                  <a:lnTo>
                    <a:pt x="1749552" y="0"/>
                  </a:lnTo>
                  <a:close/>
                </a:path>
                <a:path w="2088514" h="9525">
                  <a:moveTo>
                    <a:pt x="1796796" y="0"/>
                  </a:moveTo>
                  <a:lnTo>
                    <a:pt x="1789176" y="0"/>
                  </a:lnTo>
                  <a:lnTo>
                    <a:pt x="1789176" y="9144"/>
                  </a:lnTo>
                  <a:lnTo>
                    <a:pt x="1796796" y="9144"/>
                  </a:lnTo>
                  <a:lnTo>
                    <a:pt x="1796796" y="0"/>
                  </a:lnTo>
                  <a:close/>
                </a:path>
                <a:path w="2088514" h="9525">
                  <a:moveTo>
                    <a:pt x="1845665" y="0"/>
                  </a:moveTo>
                  <a:lnTo>
                    <a:pt x="1838045" y="0"/>
                  </a:lnTo>
                  <a:lnTo>
                    <a:pt x="1838045" y="9144"/>
                  </a:lnTo>
                  <a:lnTo>
                    <a:pt x="1845665" y="9144"/>
                  </a:lnTo>
                  <a:lnTo>
                    <a:pt x="1845665" y="0"/>
                  </a:lnTo>
                  <a:close/>
                </a:path>
                <a:path w="2088514" h="9525">
                  <a:moveTo>
                    <a:pt x="1894433" y="0"/>
                  </a:moveTo>
                  <a:lnTo>
                    <a:pt x="1886813" y="0"/>
                  </a:lnTo>
                  <a:lnTo>
                    <a:pt x="1886813" y="9144"/>
                  </a:lnTo>
                  <a:lnTo>
                    <a:pt x="1894433" y="9144"/>
                  </a:lnTo>
                  <a:lnTo>
                    <a:pt x="1894433" y="0"/>
                  </a:lnTo>
                  <a:close/>
                </a:path>
                <a:path w="2088514" h="9525">
                  <a:moveTo>
                    <a:pt x="1943303" y="0"/>
                  </a:moveTo>
                  <a:lnTo>
                    <a:pt x="1934057" y="0"/>
                  </a:lnTo>
                  <a:lnTo>
                    <a:pt x="1934057" y="9144"/>
                  </a:lnTo>
                  <a:lnTo>
                    <a:pt x="1943303" y="9144"/>
                  </a:lnTo>
                  <a:lnTo>
                    <a:pt x="1943303" y="0"/>
                  </a:lnTo>
                  <a:close/>
                </a:path>
                <a:path w="2088514" h="9525">
                  <a:moveTo>
                    <a:pt x="1990534" y="0"/>
                  </a:moveTo>
                  <a:lnTo>
                    <a:pt x="1982914" y="0"/>
                  </a:lnTo>
                  <a:lnTo>
                    <a:pt x="1982914" y="9144"/>
                  </a:lnTo>
                  <a:lnTo>
                    <a:pt x="1990534" y="9144"/>
                  </a:lnTo>
                  <a:lnTo>
                    <a:pt x="1990534" y="0"/>
                  </a:lnTo>
                  <a:close/>
                </a:path>
                <a:path w="2088514" h="9525">
                  <a:moveTo>
                    <a:pt x="2039315" y="0"/>
                  </a:moveTo>
                  <a:lnTo>
                    <a:pt x="2031695" y="0"/>
                  </a:lnTo>
                  <a:lnTo>
                    <a:pt x="2031695" y="9144"/>
                  </a:lnTo>
                  <a:lnTo>
                    <a:pt x="2039315" y="9144"/>
                  </a:lnTo>
                  <a:lnTo>
                    <a:pt x="2039315" y="0"/>
                  </a:lnTo>
                  <a:close/>
                </a:path>
                <a:path w="2088514" h="9525">
                  <a:moveTo>
                    <a:pt x="2088172" y="0"/>
                  </a:moveTo>
                  <a:lnTo>
                    <a:pt x="2079028" y="0"/>
                  </a:lnTo>
                  <a:lnTo>
                    <a:pt x="2079028" y="9144"/>
                  </a:lnTo>
                  <a:lnTo>
                    <a:pt x="2088172" y="9144"/>
                  </a:lnTo>
                  <a:lnTo>
                    <a:pt x="2088172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87" name="object 187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2324100" y="6181344"/>
              <a:ext cx="104108" cy="67436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2513635" y="5838164"/>
              <a:ext cx="2088514" cy="9525"/>
            </a:xfrm>
            <a:custGeom>
              <a:avLst/>
              <a:gdLst/>
              <a:ahLst/>
              <a:cxnLst/>
              <a:rect l="l" t="t" r="r" b="b"/>
              <a:pathLst>
                <a:path w="2088514" h="9525">
                  <a:moveTo>
                    <a:pt x="91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9144" y="0"/>
                  </a:lnTo>
                  <a:close/>
                </a:path>
                <a:path w="2088514" h="9525">
                  <a:moveTo>
                    <a:pt x="56388" y="0"/>
                  </a:moveTo>
                  <a:lnTo>
                    <a:pt x="48768" y="0"/>
                  </a:lnTo>
                  <a:lnTo>
                    <a:pt x="48768" y="9144"/>
                  </a:lnTo>
                  <a:lnTo>
                    <a:pt x="56388" y="9144"/>
                  </a:lnTo>
                  <a:lnTo>
                    <a:pt x="56388" y="0"/>
                  </a:lnTo>
                  <a:close/>
                </a:path>
                <a:path w="2088514" h="9525">
                  <a:moveTo>
                    <a:pt x="105257" y="0"/>
                  </a:moveTo>
                  <a:lnTo>
                    <a:pt x="97637" y="0"/>
                  </a:lnTo>
                  <a:lnTo>
                    <a:pt x="97637" y="9144"/>
                  </a:lnTo>
                  <a:lnTo>
                    <a:pt x="105257" y="9144"/>
                  </a:lnTo>
                  <a:lnTo>
                    <a:pt x="105257" y="0"/>
                  </a:lnTo>
                  <a:close/>
                </a:path>
                <a:path w="2088514" h="9525">
                  <a:moveTo>
                    <a:pt x="154025" y="0"/>
                  </a:moveTo>
                  <a:lnTo>
                    <a:pt x="144881" y="0"/>
                  </a:lnTo>
                  <a:lnTo>
                    <a:pt x="144881" y="9144"/>
                  </a:lnTo>
                  <a:lnTo>
                    <a:pt x="154025" y="9144"/>
                  </a:lnTo>
                  <a:lnTo>
                    <a:pt x="154025" y="0"/>
                  </a:lnTo>
                  <a:close/>
                </a:path>
                <a:path w="2088514" h="9525">
                  <a:moveTo>
                    <a:pt x="201358" y="0"/>
                  </a:moveTo>
                  <a:lnTo>
                    <a:pt x="193738" y="0"/>
                  </a:lnTo>
                  <a:lnTo>
                    <a:pt x="193738" y="9144"/>
                  </a:lnTo>
                  <a:lnTo>
                    <a:pt x="201358" y="9144"/>
                  </a:lnTo>
                  <a:lnTo>
                    <a:pt x="201358" y="0"/>
                  </a:lnTo>
                  <a:close/>
                </a:path>
                <a:path w="2088514" h="9525">
                  <a:moveTo>
                    <a:pt x="250126" y="0"/>
                  </a:moveTo>
                  <a:lnTo>
                    <a:pt x="242506" y="0"/>
                  </a:lnTo>
                  <a:lnTo>
                    <a:pt x="242506" y="9144"/>
                  </a:lnTo>
                  <a:lnTo>
                    <a:pt x="250126" y="9144"/>
                  </a:lnTo>
                  <a:lnTo>
                    <a:pt x="250126" y="0"/>
                  </a:lnTo>
                  <a:close/>
                </a:path>
                <a:path w="2088514" h="9525">
                  <a:moveTo>
                    <a:pt x="298996" y="0"/>
                  </a:moveTo>
                  <a:lnTo>
                    <a:pt x="291376" y="0"/>
                  </a:lnTo>
                  <a:lnTo>
                    <a:pt x="291376" y="9144"/>
                  </a:lnTo>
                  <a:lnTo>
                    <a:pt x="298996" y="9144"/>
                  </a:lnTo>
                  <a:lnTo>
                    <a:pt x="298996" y="0"/>
                  </a:lnTo>
                  <a:close/>
                </a:path>
                <a:path w="2088514" h="9525">
                  <a:moveTo>
                    <a:pt x="347764" y="0"/>
                  </a:moveTo>
                  <a:lnTo>
                    <a:pt x="338620" y="0"/>
                  </a:lnTo>
                  <a:lnTo>
                    <a:pt x="338620" y="9144"/>
                  </a:lnTo>
                  <a:lnTo>
                    <a:pt x="347764" y="9144"/>
                  </a:lnTo>
                  <a:lnTo>
                    <a:pt x="347764" y="0"/>
                  </a:lnTo>
                  <a:close/>
                </a:path>
                <a:path w="2088514" h="9525">
                  <a:moveTo>
                    <a:pt x="395008" y="0"/>
                  </a:moveTo>
                  <a:lnTo>
                    <a:pt x="387388" y="0"/>
                  </a:lnTo>
                  <a:lnTo>
                    <a:pt x="387388" y="9144"/>
                  </a:lnTo>
                  <a:lnTo>
                    <a:pt x="395008" y="9144"/>
                  </a:lnTo>
                  <a:lnTo>
                    <a:pt x="395008" y="0"/>
                  </a:lnTo>
                  <a:close/>
                </a:path>
                <a:path w="2088514" h="9525">
                  <a:moveTo>
                    <a:pt x="443865" y="0"/>
                  </a:moveTo>
                  <a:lnTo>
                    <a:pt x="436245" y="0"/>
                  </a:lnTo>
                  <a:lnTo>
                    <a:pt x="436245" y="9144"/>
                  </a:lnTo>
                  <a:lnTo>
                    <a:pt x="443865" y="9144"/>
                  </a:lnTo>
                  <a:lnTo>
                    <a:pt x="443865" y="0"/>
                  </a:lnTo>
                  <a:close/>
                </a:path>
                <a:path w="2088514" h="9525">
                  <a:moveTo>
                    <a:pt x="492633" y="0"/>
                  </a:moveTo>
                  <a:lnTo>
                    <a:pt x="483489" y="0"/>
                  </a:lnTo>
                  <a:lnTo>
                    <a:pt x="483489" y="9144"/>
                  </a:lnTo>
                  <a:lnTo>
                    <a:pt x="492633" y="9144"/>
                  </a:lnTo>
                  <a:lnTo>
                    <a:pt x="492633" y="0"/>
                  </a:lnTo>
                  <a:close/>
                </a:path>
                <a:path w="2088514" h="9525">
                  <a:moveTo>
                    <a:pt x="539978" y="0"/>
                  </a:moveTo>
                  <a:lnTo>
                    <a:pt x="532358" y="0"/>
                  </a:lnTo>
                  <a:lnTo>
                    <a:pt x="532358" y="9144"/>
                  </a:lnTo>
                  <a:lnTo>
                    <a:pt x="539978" y="9144"/>
                  </a:lnTo>
                  <a:lnTo>
                    <a:pt x="539978" y="0"/>
                  </a:lnTo>
                  <a:close/>
                </a:path>
                <a:path w="2088514" h="9525">
                  <a:moveTo>
                    <a:pt x="588746" y="0"/>
                  </a:moveTo>
                  <a:lnTo>
                    <a:pt x="581126" y="0"/>
                  </a:lnTo>
                  <a:lnTo>
                    <a:pt x="581126" y="9144"/>
                  </a:lnTo>
                  <a:lnTo>
                    <a:pt x="588746" y="9144"/>
                  </a:lnTo>
                  <a:lnTo>
                    <a:pt x="588746" y="0"/>
                  </a:lnTo>
                  <a:close/>
                </a:path>
                <a:path w="2088514" h="9525">
                  <a:moveTo>
                    <a:pt x="637603" y="0"/>
                  </a:moveTo>
                  <a:lnTo>
                    <a:pt x="628459" y="0"/>
                  </a:lnTo>
                  <a:lnTo>
                    <a:pt x="628459" y="9144"/>
                  </a:lnTo>
                  <a:lnTo>
                    <a:pt x="637603" y="9144"/>
                  </a:lnTo>
                  <a:lnTo>
                    <a:pt x="637603" y="0"/>
                  </a:lnTo>
                  <a:close/>
                </a:path>
                <a:path w="2088514" h="9525">
                  <a:moveTo>
                    <a:pt x="684847" y="0"/>
                  </a:moveTo>
                  <a:lnTo>
                    <a:pt x="677227" y="0"/>
                  </a:lnTo>
                  <a:lnTo>
                    <a:pt x="677227" y="9144"/>
                  </a:lnTo>
                  <a:lnTo>
                    <a:pt x="684847" y="9144"/>
                  </a:lnTo>
                  <a:lnTo>
                    <a:pt x="684847" y="0"/>
                  </a:lnTo>
                  <a:close/>
                </a:path>
                <a:path w="2088514" h="9525">
                  <a:moveTo>
                    <a:pt x="733717" y="0"/>
                  </a:moveTo>
                  <a:lnTo>
                    <a:pt x="725995" y="0"/>
                  </a:lnTo>
                  <a:lnTo>
                    <a:pt x="725995" y="9144"/>
                  </a:lnTo>
                  <a:lnTo>
                    <a:pt x="733717" y="9144"/>
                  </a:lnTo>
                  <a:lnTo>
                    <a:pt x="733717" y="0"/>
                  </a:lnTo>
                  <a:close/>
                </a:path>
                <a:path w="2088514" h="9525">
                  <a:moveTo>
                    <a:pt x="782485" y="0"/>
                  </a:moveTo>
                  <a:lnTo>
                    <a:pt x="774865" y="0"/>
                  </a:lnTo>
                  <a:lnTo>
                    <a:pt x="774865" y="9144"/>
                  </a:lnTo>
                  <a:lnTo>
                    <a:pt x="782485" y="9144"/>
                  </a:lnTo>
                  <a:lnTo>
                    <a:pt x="782485" y="0"/>
                  </a:lnTo>
                  <a:close/>
                </a:path>
                <a:path w="2088514" h="9525">
                  <a:moveTo>
                    <a:pt x="1473327" y="0"/>
                  </a:moveTo>
                  <a:lnTo>
                    <a:pt x="1473327" y="0"/>
                  </a:lnTo>
                  <a:lnTo>
                    <a:pt x="1265872" y="0"/>
                  </a:lnTo>
                  <a:lnTo>
                    <a:pt x="1265872" y="9144"/>
                  </a:lnTo>
                  <a:lnTo>
                    <a:pt x="1473327" y="9144"/>
                  </a:lnTo>
                  <a:lnTo>
                    <a:pt x="1473327" y="0"/>
                  </a:lnTo>
                  <a:close/>
                </a:path>
                <a:path w="2088514" h="9525">
                  <a:moveTo>
                    <a:pt x="1507045" y="0"/>
                  </a:moveTo>
                  <a:lnTo>
                    <a:pt x="1499425" y="0"/>
                  </a:lnTo>
                  <a:lnTo>
                    <a:pt x="1499425" y="9144"/>
                  </a:lnTo>
                  <a:lnTo>
                    <a:pt x="1507045" y="9144"/>
                  </a:lnTo>
                  <a:lnTo>
                    <a:pt x="1507045" y="0"/>
                  </a:lnTo>
                  <a:close/>
                </a:path>
                <a:path w="2088514" h="9525">
                  <a:moveTo>
                    <a:pt x="1555813" y="0"/>
                  </a:moveTo>
                  <a:lnTo>
                    <a:pt x="1548193" y="0"/>
                  </a:lnTo>
                  <a:lnTo>
                    <a:pt x="1548193" y="9144"/>
                  </a:lnTo>
                  <a:lnTo>
                    <a:pt x="1555813" y="9144"/>
                  </a:lnTo>
                  <a:lnTo>
                    <a:pt x="1555813" y="0"/>
                  </a:lnTo>
                  <a:close/>
                </a:path>
                <a:path w="2088514" h="9525">
                  <a:moveTo>
                    <a:pt x="1604594" y="0"/>
                  </a:moveTo>
                  <a:lnTo>
                    <a:pt x="1595437" y="0"/>
                  </a:lnTo>
                  <a:lnTo>
                    <a:pt x="1595437" y="9144"/>
                  </a:lnTo>
                  <a:lnTo>
                    <a:pt x="1604594" y="9144"/>
                  </a:lnTo>
                  <a:lnTo>
                    <a:pt x="1604594" y="0"/>
                  </a:lnTo>
                  <a:close/>
                </a:path>
                <a:path w="2088514" h="9525">
                  <a:moveTo>
                    <a:pt x="1651927" y="0"/>
                  </a:moveTo>
                  <a:lnTo>
                    <a:pt x="1644307" y="0"/>
                  </a:lnTo>
                  <a:lnTo>
                    <a:pt x="1644307" y="9144"/>
                  </a:lnTo>
                  <a:lnTo>
                    <a:pt x="1651927" y="9144"/>
                  </a:lnTo>
                  <a:lnTo>
                    <a:pt x="1651927" y="0"/>
                  </a:lnTo>
                  <a:close/>
                </a:path>
                <a:path w="2088514" h="9525">
                  <a:moveTo>
                    <a:pt x="1700695" y="0"/>
                  </a:moveTo>
                  <a:lnTo>
                    <a:pt x="1693075" y="0"/>
                  </a:lnTo>
                  <a:lnTo>
                    <a:pt x="1693075" y="9144"/>
                  </a:lnTo>
                  <a:lnTo>
                    <a:pt x="1700695" y="9144"/>
                  </a:lnTo>
                  <a:lnTo>
                    <a:pt x="1700695" y="0"/>
                  </a:lnTo>
                  <a:close/>
                </a:path>
                <a:path w="2088514" h="9525">
                  <a:moveTo>
                    <a:pt x="1749552" y="0"/>
                  </a:moveTo>
                  <a:lnTo>
                    <a:pt x="1740420" y="0"/>
                  </a:lnTo>
                  <a:lnTo>
                    <a:pt x="1740420" y="9144"/>
                  </a:lnTo>
                  <a:lnTo>
                    <a:pt x="1749552" y="9144"/>
                  </a:lnTo>
                  <a:lnTo>
                    <a:pt x="1749552" y="0"/>
                  </a:lnTo>
                  <a:close/>
                </a:path>
                <a:path w="2088514" h="9525">
                  <a:moveTo>
                    <a:pt x="1796796" y="0"/>
                  </a:moveTo>
                  <a:lnTo>
                    <a:pt x="1789176" y="0"/>
                  </a:lnTo>
                  <a:lnTo>
                    <a:pt x="1789176" y="9144"/>
                  </a:lnTo>
                  <a:lnTo>
                    <a:pt x="1796796" y="9144"/>
                  </a:lnTo>
                  <a:lnTo>
                    <a:pt x="1796796" y="0"/>
                  </a:lnTo>
                  <a:close/>
                </a:path>
                <a:path w="2088514" h="9525">
                  <a:moveTo>
                    <a:pt x="1845665" y="0"/>
                  </a:moveTo>
                  <a:lnTo>
                    <a:pt x="1838045" y="0"/>
                  </a:lnTo>
                  <a:lnTo>
                    <a:pt x="1838045" y="9144"/>
                  </a:lnTo>
                  <a:lnTo>
                    <a:pt x="1845665" y="9144"/>
                  </a:lnTo>
                  <a:lnTo>
                    <a:pt x="1845665" y="0"/>
                  </a:lnTo>
                  <a:close/>
                </a:path>
                <a:path w="2088514" h="9525">
                  <a:moveTo>
                    <a:pt x="1894433" y="0"/>
                  </a:moveTo>
                  <a:lnTo>
                    <a:pt x="1886813" y="0"/>
                  </a:lnTo>
                  <a:lnTo>
                    <a:pt x="1886813" y="9144"/>
                  </a:lnTo>
                  <a:lnTo>
                    <a:pt x="1894433" y="9144"/>
                  </a:lnTo>
                  <a:lnTo>
                    <a:pt x="1894433" y="0"/>
                  </a:lnTo>
                  <a:close/>
                </a:path>
                <a:path w="2088514" h="9525">
                  <a:moveTo>
                    <a:pt x="1943303" y="0"/>
                  </a:moveTo>
                  <a:lnTo>
                    <a:pt x="1934057" y="0"/>
                  </a:lnTo>
                  <a:lnTo>
                    <a:pt x="1934057" y="9144"/>
                  </a:lnTo>
                  <a:lnTo>
                    <a:pt x="1943303" y="9144"/>
                  </a:lnTo>
                  <a:lnTo>
                    <a:pt x="1943303" y="0"/>
                  </a:lnTo>
                  <a:close/>
                </a:path>
                <a:path w="2088514" h="9525">
                  <a:moveTo>
                    <a:pt x="1990534" y="0"/>
                  </a:moveTo>
                  <a:lnTo>
                    <a:pt x="1982914" y="0"/>
                  </a:lnTo>
                  <a:lnTo>
                    <a:pt x="1982914" y="9144"/>
                  </a:lnTo>
                  <a:lnTo>
                    <a:pt x="1990534" y="9144"/>
                  </a:lnTo>
                  <a:lnTo>
                    <a:pt x="1990534" y="0"/>
                  </a:lnTo>
                  <a:close/>
                </a:path>
                <a:path w="2088514" h="9525">
                  <a:moveTo>
                    <a:pt x="2039315" y="0"/>
                  </a:moveTo>
                  <a:lnTo>
                    <a:pt x="2031695" y="0"/>
                  </a:lnTo>
                  <a:lnTo>
                    <a:pt x="2031695" y="9144"/>
                  </a:lnTo>
                  <a:lnTo>
                    <a:pt x="2039315" y="9144"/>
                  </a:lnTo>
                  <a:lnTo>
                    <a:pt x="2039315" y="0"/>
                  </a:lnTo>
                  <a:close/>
                </a:path>
                <a:path w="2088514" h="9525">
                  <a:moveTo>
                    <a:pt x="2088172" y="0"/>
                  </a:moveTo>
                  <a:lnTo>
                    <a:pt x="2079028" y="0"/>
                  </a:lnTo>
                  <a:lnTo>
                    <a:pt x="2079028" y="9144"/>
                  </a:lnTo>
                  <a:lnTo>
                    <a:pt x="2088172" y="9144"/>
                  </a:lnTo>
                  <a:lnTo>
                    <a:pt x="2088172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89" name="object 189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2321433" y="5809488"/>
              <a:ext cx="106775" cy="65531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2513635" y="5465838"/>
              <a:ext cx="2088514" cy="7620"/>
            </a:xfrm>
            <a:custGeom>
              <a:avLst/>
              <a:gdLst/>
              <a:ahLst/>
              <a:cxnLst/>
              <a:rect l="l" t="t" r="r" b="b"/>
              <a:pathLst>
                <a:path w="2088514" h="7620">
                  <a:moveTo>
                    <a:pt x="914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9144" y="7620"/>
                  </a:lnTo>
                  <a:lnTo>
                    <a:pt x="9144" y="0"/>
                  </a:lnTo>
                  <a:close/>
                </a:path>
                <a:path w="2088514" h="7620">
                  <a:moveTo>
                    <a:pt x="56388" y="0"/>
                  </a:moveTo>
                  <a:lnTo>
                    <a:pt x="48768" y="0"/>
                  </a:lnTo>
                  <a:lnTo>
                    <a:pt x="48768" y="7620"/>
                  </a:lnTo>
                  <a:lnTo>
                    <a:pt x="56388" y="7620"/>
                  </a:lnTo>
                  <a:lnTo>
                    <a:pt x="56388" y="0"/>
                  </a:lnTo>
                  <a:close/>
                </a:path>
                <a:path w="2088514" h="7620">
                  <a:moveTo>
                    <a:pt x="105257" y="0"/>
                  </a:moveTo>
                  <a:lnTo>
                    <a:pt x="97637" y="0"/>
                  </a:lnTo>
                  <a:lnTo>
                    <a:pt x="97637" y="7620"/>
                  </a:lnTo>
                  <a:lnTo>
                    <a:pt x="105257" y="7620"/>
                  </a:lnTo>
                  <a:lnTo>
                    <a:pt x="105257" y="0"/>
                  </a:lnTo>
                  <a:close/>
                </a:path>
                <a:path w="2088514" h="7620">
                  <a:moveTo>
                    <a:pt x="154025" y="0"/>
                  </a:moveTo>
                  <a:lnTo>
                    <a:pt x="144881" y="0"/>
                  </a:lnTo>
                  <a:lnTo>
                    <a:pt x="144881" y="7620"/>
                  </a:lnTo>
                  <a:lnTo>
                    <a:pt x="154025" y="7620"/>
                  </a:lnTo>
                  <a:lnTo>
                    <a:pt x="154025" y="0"/>
                  </a:lnTo>
                  <a:close/>
                </a:path>
                <a:path w="2088514" h="7620">
                  <a:moveTo>
                    <a:pt x="201358" y="0"/>
                  </a:moveTo>
                  <a:lnTo>
                    <a:pt x="193738" y="0"/>
                  </a:lnTo>
                  <a:lnTo>
                    <a:pt x="193738" y="7620"/>
                  </a:lnTo>
                  <a:lnTo>
                    <a:pt x="201358" y="7620"/>
                  </a:lnTo>
                  <a:lnTo>
                    <a:pt x="201358" y="0"/>
                  </a:lnTo>
                  <a:close/>
                </a:path>
                <a:path w="2088514" h="7620">
                  <a:moveTo>
                    <a:pt x="250126" y="0"/>
                  </a:moveTo>
                  <a:lnTo>
                    <a:pt x="242506" y="0"/>
                  </a:lnTo>
                  <a:lnTo>
                    <a:pt x="242506" y="7620"/>
                  </a:lnTo>
                  <a:lnTo>
                    <a:pt x="250126" y="7620"/>
                  </a:lnTo>
                  <a:lnTo>
                    <a:pt x="250126" y="0"/>
                  </a:lnTo>
                  <a:close/>
                </a:path>
                <a:path w="2088514" h="7620">
                  <a:moveTo>
                    <a:pt x="298996" y="0"/>
                  </a:moveTo>
                  <a:lnTo>
                    <a:pt x="291376" y="0"/>
                  </a:lnTo>
                  <a:lnTo>
                    <a:pt x="291376" y="7620"/>
                  </a:lnTo>
                  <a:lnTo>
                    <a:pt x="298996" y="7620"/>
                  </a:lnTo>
                  <a:lnTo>
                    <a:pt x="298996" y="0"/>
                  </a:lnTo>
                  <a:close/>
                </a:path>
                <a:path w="2088514" h="7620">
                  <a:moveTo>
                    <a:pt x="347764" y="0"/>
                  </a:moveTo>
                  <a:lnTo>
                    <a:pt x="338620" y="0"/>
                  </a:lnTo>
                  <a:lnTo>
                    <a:pt x="338620" y="7620"/>
                  </a:lnTo>
                  <a:lnTo>
                    <a:pt x="347764" y="7620"/>
                  </a:lnTo>
                  <a:lnTo>
                    <a:pt x="347764" y="0"/>
                  </a:lnTo>
                  <a:close/>
                </a:path>
                <a:path w="2088514" h="7620">
                  <a:moveTo>
                    <a:pt x="395008" y="0"/>
                  </a:moveTo>
                  <a:lnTo>
                    <a:pt x="387388" y="0"/>
                  </a:lnTo>
                  <a:lnTo>
                    <a:pt x="387388" y="7620"/>
                  </a:lnTo>
                  <a:lnTo>
                    <a:pt x="395008" y="7620"/>
                  </a:lnTo>
                  <a:lnTo>
                    <a:pt x="395008" y="0"/>
                  </a:lnTo>
                  <a:close/>
                </a:path>
                <a:path w="2088514" h="7620">
                  <a:moveTo>
                    <a:pt x="443865" y="0"/>
                  </a:moveTo>
                  <a:lnTo>
                    <a:pt x="436245" y="0"/>
                  </a:lnTo>
                  <a:lnTo>
                    <a:pt x="436245" y="7620"/>
                  </a:lnTo>
                  <a:lnTo>
                    <a:pt x="443865" y="7620"/>
                  </a:lnTo>
                  <a:lnTo>
                    <a:pt x="443865" y="0"/>
                  </a:lnTo>
                  <a:close/>
                </a:path>
                <a:path w="2088514" h="7620">
                  <a:moveTo>
                    <a:pt x="492633" y="0"/>
                  </a:moveTo>
                  <a:lnTo>
                    <a:pt x="483489" y="0"/>
                  </a:lnTo>
                  <a:lnTo>
                    <a:pt x="483489" y="7620"/>
                  </a:lnTo>
                  <a:lnTo>
                    <a:pt x="492633" y="7620"/>
                  </a:lnTo>
                  <a:lnTo>
                    <a:pt x="492633" y="0"/>
                  </a:lnTo>
                  <a:close/>
                </a:path>
                <a:path w="2088514" h="7620">
                  <a:moveTo>
                    <a:pt x="539978" y="0"/>
                  </a:moveTo>
                  <a:lnTo>
                    <a:pt x="532358" y="0"/>
                  </a:lnTo>
                  <a:lnTo>
                    <a:pt x="532358" y="7620"/>
                  </a:lnTo>
                  <a:lnTo>
                    <a:pt x="539978" y="7620"/>
                  </a:lnTo>
                  <a:lnTo>
                    <a:pt x="539978" y="0"/>
                  </a:lnTo>
                  <a:close/>
                </a:path>
                <a:path w="2088514" h="7620">
                  <a:moveTo>
                    <a:pt x="588746" y="0"/>
                  </a:moveTo>
                  <a:lnTo>
                    <a:pt x="581126" y="0"/>
                  </a:lnTo>
                  <a:lnTo>
                    <a:pt x="581126" y="7620"/>
                  </a:lnTo>
                  <a:lnTo>
                    <a:pt x="588746" y="7620"/>
                  </a:lnTo>
                  <a:lnTo>
                    <a:pt x="588746" y="0"/>
                  </a:lnTo>
                  <a:close/>
                </a:path>
                <a:path w="2088514" h="7620">
                  <a:moveTo>
                    <a:pt x="637603" y="0"/>
                  </a:moveTo>
                  <a:lnTo>
                    <a:pt x="628459" y="0"/>
                  </a:lnTo>
                  <a:lnTo>
                    <a:pt x="628459" y="7620"/>
                  </a:lnTo>
                  <a:lnTo>
                    <a:pt x="637603" y="7620"/>
                  </a:lnTo>
                  <a:lnTo>
                    <a:pt x="637603" y="0"/>
                  </a:lnTo>
                  <a:close/>
                </a:path>
                <a:path w="2088514" h="7620">
                  <a:moveTo>
                    <a:pt x="684847" y="0"/>
                  </a:moveTo>
                  <a:lnTo>
                    <a:pt x="677227" y="0"/>
                  </a:lnTo>
                  <a:lnTo>
                    <a:pt x="677227" y="7620"/>
                  </a:lnTo>
                  <a:lnTo>
                    <a:pt x="684847" y="7620"/>
                  </a:lnTo>
                  <a:lnTo>
                    <a:pt x="684847" y="0"/>
                  </a:lnTo>
                  <a:close/>
                </a:path>
                <a:path w="2088514" h="7620">
                  <a:moveTo>
                    <a:pt x="733717" y="0"/>
                  </a:moveTo>
                  <a:lnTo>
                    <a:pt x="725995" y="0"/>
                  </a:lnTo>
                  <a:lnTo>
                    <a:pt x="725995" y="7620"/>
                  </a:lnTo>
                  <a:lnTo>
                    <a:pt x="733717" y="7620"/>
                  </a:lnTo>
                  <a:lnTo>
                    <a:pt x="733717" y="0"/>
                  </a:lnTo>
                  <a:close/>
                </a:path>
                <a:path w="2088514" h="7620">
                  <a:moveTo>
                    <a:pt x="782485" y="0"/>
                  </a:moveTo>
                  <a:lnTo>
                    <a:pt x="774865" y="0"/>
                  </a:lnTo>
                  <a:lnTo>
                    <a:pt x="774865" y="7620"/>
                  </a:lnTo>
                  <a:lnTo>
                    <a:pt x="782485" y="7620"/>
                  </a:lnTo>
                  <a:lnTo>
                    <a:pt x="782485" y="0"/>
                  </a:lnTo>
                  <a:close/>
                </a:path>
                <a:path w="2088514" h="7620">
                  <a:moveTo>
                    <a:pt x="1473327" y="0"/>
                  </a:moveTo>
                  <a:lnTo>
                    <a:pt x="1473327" y="0"/>
                  </a:lnTo>
                  <a:lnTo>
                    <a:pt x="1265872" y="0"/>
                  </a:lnTo>
                  <a:lnTo>
                    <a:pt x="1265872" y="7620"/>
                  </a:lnTo>
                  <a:lnTo>
                    <a:pt x="1473327" y="7620"/>
                  </a:lnTo>
                  <a:lnTo>
                    <a:pt x="1473327" y="0"/>
                  </a:lnTo>
                  <a:close/>
                </a:path>
                <a:path w="2088514" h="7620">
                  <a:moveTo>
                    <a:pt x="1507045" y="0"/>
                  </a:moveTo>
                  <a:lnTo>
                    <a:pt x="1499425" y="0"/>
                  </a:lnTo>
                  <a:lnTo>
                    <a:pt x="1499425" y="7620"/>
                  </a:lnTo>
                  <a:lnTo>
                    <a:pt x="1507045" y="7620"/>
                  </a:lnTo>
                  <a:lnTo>
                    <a:pt x="1507045" y="0"/>
                  </a:lnTo>
                  <a:close/>
                </a:path>
                <a:path w="2088514" h="7620">
                  <a:moveTo>
                    <a:pt x="1555813" y="0"/>
                  </a:moveTo>
                  <a:lnTo>
                    <a:pt x="1548193" y="0"/>
                  </a:lnTo>
                  <a:lnTo>
                    <a:pt x="1548193" y="7620"/>
                  </a:lnTo>
                  <a:lnTo>
                    <a:pt x="1555813" y="7620"/>
                  </a:lnTo>
                  <a:lnTo>
                    <a:pt x="1555813" y="0"/>
                  </a:lnTo>
                  <a:close/>
                </a:path>
                <a:path w="2088514" h="7620">
                  <a:moveTo>
                    <a:pt x="1604594" y="0"/>
                  </a:moveTo>
                  <a:lnTo>
                    <a:pt x="1595437" y="0"/>
                  </a:lnTo>
                  <a:lnTo>
                    <a:pt x="1595437" y="7620"/>
                  </a:lnTo>
                  <a:lnTo>
                    <a:pt x="1604594" y="7620"/>
                  </a:lnTo>
                  <a:lnTo>
                    <a:pt x="1604594" y="0"/>
                  </a:lnTo>
                  <a:close/>
                </a:path>
                <a:path w="2088514" h="7620">
                  <a:moveTo>
                    <a:pt x="1651927" y="0"/>
                  </a:moveTo>
                  <a:lnTo>
                    <a:pt x="1644307" y="0"/>
                  </a:lnTo>
                  <a:lnTo>
                    <a:pt x="1644307" y="7620"/>
                  </a:lnTo>
                  <a:lnTo>
                    <a:pt x="1651927" y="7620"/>
                  </a:lnTo>
                  <a:lnTo>
                    <a:pt x="1651927" y="0"/>
                  </a:lnTo>
                  <a:close/>
                </a:path>
                <a:path w="2088514" h="7620">
                  <a:moveTo>
                    <a:pt x="1700695" y="0"/>
                  </a:moveTo>
                  <a:lnTo>
                    <a:pt x="1693075" y="0"/>
                  </a:lnTo>
                  <a:lnTo>
                    <a:pt x="1693075" y="7620"/>
                  </a:lnTo>
                  <a:lnTo>
                    <a:pt x="1700695" y="7620"/>
                  </a:lnTo>
                  <a:lnTo>
                    <a:pt x="1700695" y="0"/>
                  </a:lnTo>
                  <a:close/>
                </a:path>
                <a:path w="2088514" h="7620">
                  <a:moveTo>
                    <a:pt x="1749552" y="0"/>
                  </a:moveTo>
                  <a:lnTo>
                    <a:pt x="1740420" y="0"/>
                  </a:lnTo>
                  <a:lnTo>
                    <a:pt x="1740420" y="7620"/>
                  </a:lnTo>
                  <a:lnTo>
                    <a:pt x="1749552" y="7620"/>
                  </a:lnTo>
                  <a:lnTo>
                    <a:pt x="1749552" y="0"/>
                  </a:lnTo>
                  <a:close/>
                </a:path>
                <a:path w="2088514" h="7620">
                  <a:moveTo>
                    <a:pt x="1796796" y="0"/>
                  </a:moveTo>
                  <a:lnTo>
                    <a:pt x="1789176" y="0"/>
                  </a:lnTo>
                  <a:lnTo>
                    <a:pt x="1789176" y="7620"/>
                  </a:lnTo>
                  <a:lnTo>
                    <a:pt x="1796796" y="7620"/>
                  </a:lnTo>
                  <a:lnTo>
                    <a:pt x="1796796" y="0"/>
                  </a:lnTo>
                  <a:close/>
                </a:path>
                <a:path w="2088514" h="7620">
                  <a:moveTo>
                    <a:pt x="1845665" y="0"/>
                  </a:moveTo>
                  <a:lnTo>
                    <a:pt x="1838045" y="0"/>
                  </a:lnTo>
                  <a:lnTo>
                    <a:pt x="1838045" y="7620"/>
                  </a:lnTo>
                  <a:lnTo>
                    <a:pt x="1845665" y="7620"/>
                  </a:lnTo>
                  <a:lnTo>
                    <a:pt x="1845665" y="0"/>
                  </a:lnTo>
                  <a:close/>
                </a:path>
                <a:path w="2088514" h="7620">
                  <a:moveTo>
                    <a:pt x="1894433" y="0"/>
                  </a:moveTo>
                  <a:lnTo>
                    <a:pt x="1886813" y="0"/>
                  </a:lnTo>
                  <a:lnTo>
                    <a:pt x="1886813" y="7620"/>
                  </a:lnTo>
                  <a:lnTo>
                    <a:pt x="1894433" y="7620"/>
                  </a:lnTo>
                  <a:lnTo>
                    <a:pt x="1894433" y="0"/>
                  </a:lnTo>
                  <a:close/>
                </a:path>
                <a:path w="2088514" h="7620">
                  <a:moveTo>
                    <a:pt x="1943303" y="0"/>
                  </a:moveTo>
                  <a:lnTo>
                    <a:pt x="1934057" y="0"/>
                  </a:lnTo>
                  <a:lnTo>
                    <a:pt x="1934057" y="7620"/>
                  </a:lnTo>
                  <a:lnTo>
                    <a:pt x="1943303" y="7620"/>
                  </a:lnTo>
                  <a:lnTo>
                    <a:pt x="1943303" y="0"/>
                  </a:lnTo>
                  <a:close/>
                </a:path>
                <a:path w="2088514" h="7620">
                  <a:moveTo>
                    <a:pt x="1990534" y="0"/>
                  </a:moveTo>
                  <a:lnTo>
                    <a:pt x="1982914" y="0"/>
                  </a:lnTo>
                  <a:lnTo>
                    <a:pt x="1982914" y="7620"/>
                  </a:lnTo>
                  <a:lnTo>
                    <a:pt x="1990534" y="7620"/>
                  </a:lnTo>
                  <a:lnTo>
                    <a:pt x="1990534" y="0"/>
                  </a:lnTo>
                  <a:close/>
                </a:path>
                <a:path w="2088514" h="7620">
                  <a:moveTo>
                    <a:pt x="2039315" y="0"/>
                  </a:moveTo>
                  <a:lnTo>
                    <a:pt x="2031695" y="0"/>
                  </a:lnTo>
                  <a:lnTo>
                    <a:pt x="2031695" y="7620"/>
                  </a:lnTo>
                  <a:lnTo>
                    <a:pt x="2039315" y="7620"/>
                  </a:lnTo>
                  <a:lnTo>
                    <a:pt x="2039315" y="0"/>
                  </a:lnTo>
                  <a:close/>
                </a:path>
                <a:path w="2088514" h="7620">
                  <a:moveTo>
                    <a:pt x="2088172" y="0"/>
                  </a:moveTo>
                  <a:lnTo>
                    <a:pt x="2079028" y="0"/>
                  </a:lnTo>
                  <a:lnTo>
                    <a:pt x="2079028" y="7620"/>
                  </a:lnTo>
                  <a:lnTo>
                    <a:pt x="2088172" y="7620"/>
                  </a:lnTo>
                  <a:lnTo>
                    <a:pt x="2088172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1" name="object 191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2282951" y="5436107"/>
              <a:ext cx="145256" cy="66294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2513635" y="5091887"/>
              <a:ext cx="2088514" cy="9525"/>
            </a:xfrm>
            <a:custGeom>
              <a:avLst/>
              <a:gdLst/>
              <a:ahLst/>
              <a:cxnLst/>
              <a:rect l="l" t="t" r="r" b="b"/>
              <a:pathLst>
                <a:path w="2088514" h="9525">
                  <a:moveTo>
                    <a:pt x="91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9144" y="0"/>
                  </a:lnTo>
                  <a:close/>
                </a:path>
                <a:path w="2088514" h="9525">
                  <a:moveTo>
                    <a:pt x="56388" y="0"/>
                  </a:moveTo>
                  <a:lnTo>
                    <a:pt x="48768" y="0"/>
                  </a:lnTo>
                  <a:lnTo>
                    <a:pt x="48768" y="9144"/>
                  </a:lnTo>
                  <a:lnTo>
                    <a:pt x="56388" y="9144"/>
                  </a:lnTo>
                  <a:lnTo>
                    <a:pt x="56388" y="0"/>
                  </a:lnTo>
                  <a:close/>
                </a:path>
                <a:path w="2088514" h="9525">
                  <a:moveTo>
                    <a:pt x="105257" y="0"/>
                  </a:moveTo>
                  <a:lnTo>
                    <a:pt x="97637" y="0"/>
                  </a:lnTo>
                  <a:lnTo>
                    <a:pt x="97637" y="9144"/>
                  </a:lnTo>
                  <a:lnTo>
                    <a:pt x="105257" y="9144"/>
                  </a:lnTo>
                  <a:lnTo>
                    <a:pt x="105257" y="0"/>
                  </a:lnTo>
                  <a:close/>
                </a:path>
                <a:path w="2088514" h="9525">
                  <a:moveTo>
                    <a:pt x="154025" y="0"/>
                  </a:moveTo>
                  <a:lnTo>
                    <a:pt x="144881" y="0"/>
                  </a:lnTo>
                  <a:lnTo>
                    <a:pt x="144881" y="9144"/>
                  </a:lnTo>
                  <a:lnTo>
                    <a:pt x="154025" y="9144"/>
                  </a:lnTo>
                  <a:lnTo>
                    <a:pt x="154025" y="0"/>
                  </a:lnTo>
                  <a:close/>
                </a:path>
                <a:path w="2088514" h="9525">
                  <a:moveTo>
                    <a:pt x="201358" y="0"/>
                  </a:moveTo>
                  <a:lnTo>
                    <a:pt x="193738" y="0"/>
                  </a:lnTo>
                  <a:lnTo>
                    <a:pt x="193738" y="9144"/>
                  </a:lnTo>
                  <a:lnTo>
                    <a:pt x="201358" y="9144"/>
                  </a:lnTo>
                  <a:lnTo>
                    <a:pt x="201358" y="0"/>
                  </a:lnTo>
                  <a:close/>
                </a:path>
                <a:path w="2088514" h="9525">
                  <a:moveTo>
                    <a:pt x="250126" y="0"/>
                  </a:moveTo>
                  <a:lnTo>
                    <a:pt x="242506" y="0"/>
                  </a:lnTo>
                  <a:lnTo>
                    <a:pt x="242506" y="9144"/>
                  </a:lnTo>
                  <a:lnTo>
                    <a:pt x="250126" y="9144"/>
                  </a:lnTo>
                  <a:lnTo>
                    <a:pt x="250126" y="0"/>
                  </a:lnTo>
                  <a:close/>
                </a:path>
                <a:path w="2088514" h="9525">
                  <a:moveTo>
                    <a:pt x="298996" y="0"/>
                  </a:moveTo>
                  <a:lnTo>
                    <a:pt x="291376" y="0"/>
                  </a:lnTo>
                  <a:lnTo>
                    <a:pt x="291376" y="9144"/>
                  </a:lnTo>
                  <a:lnTo>
                    <a:pt x="298996" y="9144"/>
                  </a:lnTo>
                  <a:lnTo>
                    <a:pt x="298996" y="0"/>
                  </a:lnTo>
                  <a:close/>
                </a:path>
                <a:path w="2088514" h="9525">
                  <a:moveTo>
                    <a:pt x="347764" y="0"/>
                  </a:moveTo>
                  <a:lnTo>
                    <a:pt x="338620" y="0"/>
                  </a:lnTo>
                  <a:lnTo>
                    <a:pt x="338620" y="9144"/>
                  </a:lnTo>
                  <a:lnTo>
                    <a:pt x="347764" y="9144"/>
                  </a:lnTo>
                  <a:lnTo>
                    <a:pt x="347764" y="0"/>
                  </a:lnTo>
                  <a:close/>
                </a:path>
                <a:path w="2088514" h="9525">
                  <a:moveTo>
                    <a:pt x="395008" y="0"/>
                  </a:moveTo>
                  <a:lnTo>
                    <a:pt x="387388" y="0"/>
                  </a:lnTo>
                  <a:lnTo>
                    <a:pt x="387388" y="9144"/>
                  </a:lnTo>
                  <a:lnTo>
                    <a:pt x="395008" y="9144"/>
                  </a:lnTo>
                  <a:lnTo>
                    <a:pt x="395008" y="0"/>
                  </a:lnTo>
                  <a:close/>
                </a:path>
                <a:path w="2088514" h="9525">
                  <a:moveTo>
                    <a:pt x="443865" y="0"/>
                  </a:moveTo>
                  <a:lnTo>
                    <a:pt x="436245" y="0"/>
                  </a:lnTo>
                  <a:lnTo>
                    <a:pt x="436245" y="9144"/>
                  </a:lnTo>
                  <a:lnTo>
                    <a:pt x="443865" y="9144"/>
                  </a:lnTo>
                  <a:lnTo>
                    <a:pt x="443865" y="0"/>
                  </a:lnTo>
                  <a:close/>
                </a:path>
                <a:path w="2088514" h="9525">
                  <a:moveTo>
                    <a:pt x="492633" y="0"/>
                  </a:moveTo>
                  <a:lnTo>
                    <a:pt x="483489" y="0"/>
                  </a:lnTo>
                  <a:lnTo>
                    <a:pt x="483489" y="9144"/>
                  </a:lnTo>
                  <a:lnTo>
                    <a:pt x="492633" y="9144"/>
                  </a:lnTo>
                  <a:lnTo>
                    <a:pt x="492633" y="0"/>
                  </a:lnTo>
                  <a:close/>
                </a:path>
                <a:path w="2088514" h="9525">
                  <a:moveTo>
                    <a:pt x="539978" y="0"/>
                  </a:moveTo>
                  <a:lnTo>
                    <a:pt x="532358" y="0"/>
                  </a:lnTo>
                  <a:lnTo>
                    <a:pt x="532358" y="9144"/>
                  </a:lnTo>
                  <a:lnTo>
                    <a:pt x="539978" y="9144"/>
                  </a:lnTo>
                  <a:lnTo>
                    <a:pt x="539978" y="0"/>
                  </a:lnTo>
                  <a:close/>
                </a:path>
                <a:path w="2088514" h="9525">
                  <a:moveTo>
                    <a:pt x="588746" y="0"/>
                  </a:moveTo>
                  <a:lnTo>
                    <a:pt x="581126" y="0"/>
                  </a:lnTo>
                  <a:lnTo>
                    <a:pt x="581126" y="9144"/>
                  </a:lnTo>
                  <a:lnTo>
                    <a:pt x="588746" y="9144"/>
                  </a:lnTo>
                  <a:lnTo>
                    <a:pt x="588746" y="0"/>
                  </a:lnTo>
                  <a:close/>
                </a:path>
                <a:path w="2088514" h="9525">
                  <a:moveTo>
                    <a:pt x="637603" y="0"/>
                  </a:moveTo>
                  <a:lnTo>
                    <a:pt x="628459" y="0"/>
                  </a:lnTo>
                  <a:lnTo>
                    <a:pt x="628459" y="9144"/>
                  </a:lnTo>
                  <a:lnTo>
                    <a:pt x="637603" y="9144"/>
                  </a:lnTo>
                  <a:lnTo>
                    <a:pt x="637603" y="0"/>
                  </a:lnTo>
                  <a:close/>
                </a:path>
                <a:path w="2088514" h="9525">
                  <a:moveTo>
                    <a:pt x="684847" y="0"/>
                  </a:moveTo>
                  <a:lnTo>
                    <a:pt x="677227" y="0"/>
                  </a:lnTo>
                  <a:lnTo>
                    <a:pt x="677227" y="9144"/>
                  </a:lnTo>
                  <a:lnTo>
                    <a:pt x="684847" y="9144"/>
                  </a:lnTo>
                  <a:lnTo>
                    <a:pt x="684847" y="0"/>
                  </a:lnTo>
                  <a:close/>
                </a:path>
                <a:path w="2088514" h="9525">
                  <a:moveTo>
                    <a:pt x="733717" y="0"/>
                  </a:moveTo>
                  <a:lnTo>
                    <a:pt x="725995" y="0"/>
                  </a:lnTo>
                  <a:lnTo>
                    <a:pt x="725995" y="9144"/>
                  </a:lnTo>
                  <a:lnTo>
                    <a:pt x="733717" y="9144"/>
                  </a:lnTo>
                  <a:lnTo>
                    <a:pt x="733717" y="0"/>
                  </a:lnTo>
                  <a:close/>
                </a:path>
                <a:path w="2088514" h="9525">
                  <a:moveTo>
                    <a:pt x="782485" y="0"/>
                  </a:moveTo>
                  <a:lnTo>
                    <a:pt x="774865" y="0"/>
                  </a:lnTo>
                  <a:lnTo>
                    <a:pt x="774865" y="9144"/>
                  </a:lnTo>
                  <a:lnTo>
                    <a:pt x="782485" y="9144"/>
                  </a:lnTo>
                  <a:lnTo>
                    <a:pt x="782485" y="0"/>
                  </a:lnTo>
                  <a:close/>
                </a:path>
                <a:path w="2088514" h="9525">
                  <a:moveTo>
                    <a:pt x="831253" y="0"/>
                  </a:moveTo>
                  <a:lnTo>
                    <a:pt x="822109" y="0"/>
                  </a:lnTo>
                  <a:lnTo>
                    <a:pt x="822109" y="9144"/>
                  </a:lnTo>
                  <a:lnTo>
                    <a:pt x="831253" y="9144"/>
                  </a:lnTo>
                  <a:lnTo>
                    <a:pt x="831253" y="0"/>
                  </a:lnTo>
                  <a:close/>
                </a:path>
                <a:path w="2088514" h="9525">
                  <a:moveTo>
                    <a:pt x="878586" y="0"/>
                  </a:moveTo>
                  <a:lnTo>
                    <a:pt x="870966" y="0"/>
                  </a:lnTo>
                  <a:lnTo>
                    <a:pt x="870966" y="9144"/>
                  </a:lnTo>
                  <a:lnTo>
                    <a:pt x="878586" y="9144"/>
                  </a:lnTo>
                  <a:lnTo>
                    <a:pt x="878586" y="0"/>
                  </a:lnTo>
                  <a:close/>
                </a:path>
                <a:path w="2088514" h="9525">
                  <a:moveTo>
                    <a:pt x="927354" y="0"/>
                  </a:moveTo>
                  <a:lnTo>
                    <a:pt x="919734" y="0"/>
                  </a:lnTo>
                  <a:lnTo>
                    <a:pt x="919734" y="9144"/>
                  </a:lnTo>
                  <a:lnTo>
                    <a:pt x="927354" y="9144"/>
                  </a:lnTo>
                  <a:lnTo>
                    <a:pt x="927354" y="0"/>
                  </a:lnTo>
                  <a:close/>
                </a:path>
                <a:path w="2088514" h="9525">
                  <a:moveTo>
                    <a:pt x="976223" y="0"/>
                  </a:moveTo>
                  <a:lnTo>
                    <a:pt x="967079" y="0"/>
                  </a:lnTo>
                  <a:lnTo>
                    <a:pt x="967079" y="9144"/>
                  </a:lnTo>
                  <a:lnTo>
                    <a:pt x="976223" y="9144"/>
                  </a:lnTo>
                  <a:lnTo>
                    <a:pt x="976223" y="0"/>
                  </a:lnTo>
                  <a:close/>
                </a:path>
                <a:path w="2088514" h="9525">
                  <a:moveTo>
                    <a:pt x="1023467" y="0"/>
                  </a:moveTo>
                  <a:lnTo>
                    <a:pt x="1015847" y="0"/>
                  </a:lnTo>
                  <a:lnTo>
                    <a:pt x="1015847" y="9144"/>
                  </a:lnTo>
                  <a:lnTo>
                    <a:pt x="1023467" y="9144"/>
                  </a:lnTo>
                  <a:lnTo>
                    <a:pt x="1023467" y="0"/>
                  </a:lnTo>
                  <a:close/>
                </a:path>
                <a:path w="2088514" h="9525">
                  <a:moveTo>
                    <a:pt x="1072324" y="0"/>
                  </a:moveTo>
                  <a:lnTo>
                    <a:pt x="1064704" y="0"/>
                  </a:lnTo>
                  <a:lnTo>
                    <a:pt x="1064704" y="9144"/>
                  </a:lnTo>
                  <a:lnTo>
                    <a:pt x="1072324" y="9144"/>
                  </a:lnTo>
                  <a:lnTo>
                    <a:pt x="1072324" y="0"/>
                  </a:lnTo>
                  <a:close/>
                </a:path>
                <a:path w="2088514" h="9525">
                  <a:moveTo>
                    <a:pt x="1121092" y="0"/>
                  </a:moveTo>
                  <a:lnTo>
                    <a:pt x="1111948" y="0"/>
                  </a:lnTo>
                  <a:lnTo>
                    <a:pt x="1111948" y="9144"/>
                  </a:lnTo>
                  <a:lnTo>
                    <a:pt x="1121092" y="9144"/>
                  </a:lnTo>
                  <a:lnTo>
                    <a:pt x="1121092" y="0"/>
                  </a:lnTo>
                  <a:close/>
                </a:path>
                <a:path w="2088514" h="9525">
                  <a:moveTo>
                    <a:pt x="1168438" y="0"/>
                  </a:moveTo>
                  <a:lnTo>
                    <a:pt x="1160716" y="0"/>
                  </a:lnTo>
                  <a:lnTo>
                    <a:pt x="1160716" y="9144"/>
                  </a:lnTo>
                  <a:lnTo>
                    <a:pt x="1168438" y="9144"/>
                  </a:lnTo>
                  <a:lnTo>
                    <a:pt x="1168438" y="0"/>
                  </a:lnTo>
                  <a:close/>
                </a:path>
                <a:path w="2088514" h="9525">
                  <a:moveTo>
                    <a:pt x="1217206" y="0"/>
                  </a:moveTo>
                  <a:lnTo>
                    <a:pt x="1209586" y="0"/>
                  </a:lnTo>
                  <a:lnTo>
                    <a:pt x="1209586" y="9144"/>
                  </a:lnTo>
                  <a:lnTo>
                    <a:pt x="1217206" y="9144"/>
                  </a:lnTo>
                  <a:lnTo>
                    <a:pt x="1217206" y="0"/>
                  </a:lnTo>
                  <a:close/>
                </a:path>
                <a:path w="2088514" h="9525">
                  <a:moveTo>
                    <a:pt x="1265974" y="0"/>
                  </a:moveTo>
                  <a:lnTo>
                    <a:pt x="1258354" y="0"/>
                  </a:lnTo>
                  <a:lnTo>
                    <a:pt x="1258354" y="9144"/>
                  </a:lnTo>
                  <a:lnTo>
                    <a:pt x="1265974" y="9144"/>
                  </a:lnTo>
                  <a:lnTo>
                    <a:pt x="1265974" y="0"/>
                  </a:lnTo>
                  <a:close/>
                </a:path>
                <a:path w="2088514" h="9525">
                  <a:moveTo>
                    <a:pt x="1313319" y="0"/>
                  </a:moveTo>
                  <a:lnTo>
                    <a:pt x="1305699" y="0"/>
                  </a:lnTo>
                  <a:lnTo>
                    <a:pt x="1305699" y="9144"/>
                  </a:lnTo>
                  <a:lnTo>
                    <a:pt x="1313319" y="9144"/>
                  </a:lnTo>
                  <a:lnTo>
                    <a:pt x="1313319" y="0"/>
                  </a:lnTo>
                  <a:close/>
                </a:path>
                <a:path w="2088514" h="9525">
                  <a:moveTo>
                    <a:pt x="1362075" y="0"/>
                  </a:moveTo>
                  <a:lnTo>
                    <a:pt x="1354455" y="0"/>
                  </a:lnTo>
                  <a:lnTo>
                    <a:pt x="1354455" y="9144"/>
                  </a:lnTo>
                  <a:lnTo>
                    <a:pt x="1362075" y="9144"/>
                  </a:lnTo>
                  <a:lnTo>
                    <a:pt x="1362075" y="0"/>
                  </a:lnTo>
                  <a:close/>
                </a:path>
                <a:path w="2088514" h="9525">
                  <a:moveTo>
                    <a:pt x="1410944" y="0"/>
                  </a:moveTo>
                  <a:lnTo>
                    <a:pt x="1403324" y="0"/>
                  </a:lnTo>
                  <a:lnTo>
                    <a:pt x="1403324" y="9144"/>
                  </a:lnTo>
                  <a:lnTo>
                    <a:pt x="1410944" y="9144"/>
                  </a:lnTo>
                  <a:lnTo>
                    <a:pt x="1410944" y="0"/>
                  </a:lnTo>
                  <a:close/>
                </a:path>
                <a:path w="2088514" h="9525">
                  <a:moveTo>
                    <a:pt x="1459712" y="0"/>
                  </a:moveTo>
                  <a:lnTo>
                    <a:pt x="1450568" y="0"/>
                  </a:lnTo>
                  <a:lnTo>
                    <a:pt x="1450568" y="9144"/>
                  </a:lnTo>
                  <a:lnTo>
                    <a:pt x="1459712" y="9144"/>
                  </a:lnTo>
                  <a:lnTo>
                    <a:pt x="1459712" y="0"/>
                  </a:lnTo>
                  <a:close/>
                </a:path>
                <a:path w="2088514" h="9525">
                  <a:moveTo>
                    <a:pt x="1507045" y="0"/>
                  </a:moveTo>
                  <a:lnTo>
                    <a:pt x="1499425" y="0"/>
                  </a:lnTo>
                  <a:lnTo>
                    <a:pt x="1499425" y="9144"/>
                  </a:lnTo>
                  <a:lnTo>
                    <a:pt x="1507045" y="9144"/>
                  </a:lnTo>
                  <a:lnTo>
                    <a:pt x="1507045" y="0"/>
                  </a:lnTo>
                  <a:close/>
                </a:path>
                <a:path w="2088514" h="9525">
                  <a:moveTo>
                    <a:pt x="1555813" y="0"/>
                  </a:moveTo>
                  <a:lnTo>
                    <a:pt x="1548193" y="0"/>
                  </a:lnTo>
                  <a:lnTo>
                    <a:pt x="1548193" y="9144"/>
                  </a:lnTo>
                  <a:lnTo>
                    <a:pt x="1555813" y="9144"/>
                  </a:lnTo>
                  <a:lnTo>
                    <a:pt x="1555813" y="0"/>
                  </a:lnTo>
                  <a:close/>
                </a:path>
                <a:path w="2088514" h="9525">
                  <a:moveTo>
                    <a:pt x="1604594" y="0"/>
                  </a:moveTo>
                  <a:lnTo>
                    <a:pt x="1595437" y="0"/>
                  </a:lnTo>
                  <a:lnTo>
                    <a:pt x="1595437" y="9144"/>
                  </a:lnTo>
                  <a:lnTo>
                    <a:pt x="1604594" y="9144"/>
                  </a:lnTo>
                  <a:lnTo>
                    <a:pt x="1604594" y="0"/>
                  </a:lnTo>
                  <a:close/>
                </a:path>
                <a:path w="2088514" h="9525">
                  <a:moveTo>
                    <a:pt x="1651927" y="0"/>
                  </a:moveTo>
                  <a:lnTo>
                    <a:pt x="1644307" y="0"/>
                  </a:lnTo>
                  <a:lnTo>
                    <a:pt x="1644307" y="9144"/>
                  </a:lnTo>
                  <a:lnTo>
                    <a:pt x="1651927" y="9144"/>
                  </a:lnTo>
                  <a:lnTo>
                    <a:pt x="1651927" y="0"/>
                  </a:lnTo>
                  <a:close/>
                </a:path>
                <a:path w="2088514" h="9525">
                  <a:moveTo>
                    <a:pt x="1700695" y="0"/>
                  </a:moveTo>
                  <a:lnTo>
                    <a:pt x="1693075" y="0"/>
                  </a:lnTo>
                  <a:lnTo>
                    <a:pt x="1693075" y="9144"/>
                  </a:lnTo>
                  <a:lnTo>
                    <a:pt x="1700695" y="9144"/>
                  </a:lnTo>
                  <a:lnTo>
                    <a:pt x="1700695" y="0"/>
                  </a:lnTo>
                  <a:close/>
                </a:path>
                <a:path w="2088514" h="9525">
                  <a:moveTo>
                    <a:pt x="1749552" y="0"/>
                  </a:moveTo>
                  <a:lnTo>
                    <a:pt x="1740420" y="0"/>
                  </a:lnTo>
                  <a:lnTo>
                    <a:pt x="1740420" y="9144"/>
                  </a:lnTo>
                  <a:lnTo>
                    <a:pt x="1749552" y="9144"/>
                  </a:lnTo>
                  <a:lnTo>
                    <a:pt x="1749552" y="0"/>
                  </a:lnTo>
                  <a:close/>
                </a:path>
                <a:path w="2088514" h="9525">
                  <a:moveTo>
                    <a:pt x="1796796" y="0"/>
                  </a:moveTo>
                  <a:lnTo>
                    <a:pt x="1789176" y="0"/>
                  </a:lnTo>
                  <a:lnTo>
                    <a:pt x="1789176" y="9144"/>
                  </a:lnTo>
                  <a:lnTo>
                    <a:pt x="1796796" y="9144"/>
                  </a:lnTo>
                  <a:lnTo>
                    <a:pt x="1796796" y="0"/>
                  </a:lnTo>
                  <a:close/>
                </a:path>
                <a:path w="2088514" h="9525">
                  <a:moveTo>
                    <a:pt x="1845665" y="0"/>
                  </a:moveTo>
                  <a:lnTo>
                    <a:pt x="1838045" y="0"/>
                  </a:lnTo>
                  <a:lnTo>
                    <a:pt x="1838045" y="9144"/>
                  </a:lnTo>
                  <a:lnTo>
                    <a:pt x="1845665" y="9144"/>
                  </a:lnTo>
                  <a:lnTo>
                    <a:pt x="1845665" y="0"/>
                  </a:lnTo>
                  <a:close/>
                </a:path>
                <a:path w="2088514" h="9525">
                  <a:moveTo>
                    <a:pt x="1894433" y="0"/>
                  </a:moveTo>
                  <a:lnTo>
                    <a:pt x="1886813" y="0"/>
                  </a:lnTo>
                  <a:lnTo>
                    <a:pt x="1886813" y="9144"/>
                  </a:lnTo>
                  <a:lnTo>
                    <a:pt x="1894433" y="9144"/>
                  </a:lnTo>
                  <a:lnTo>
                    <a:pt x="1894433" y="0"/>
                  </a:lnTo>
                  <a:close/>
                </a:path>
                <a:path w="2088514" h="9525">
                  <a:moveTo>
                    <a:pt x="1943303" y="0"/>
                  </a:moveTo>
                  <a:lnTo>
                    <a:pt x="1934057" y="0"/>
                  </a:lnTo>
                  <a:lnTo>
                    <a:pt x="1934057" y="9144"/>
                  </a:lnTo>
                  <a:lnTo>
                    <a:pt x="1943303" y="9144"/>
                  </a:lnTo>
                  <a:lnTo>
                    <a:pt x="1943303" y="0"/>
                  </a:lnTo>
                  <a:close/>
                </a:path>
                <a:path w="2088514" h="9525">
                  <a:moveTo>
                    <a:pt x="1990534" y="0"/>
                  </a:moveTo>
                  <a:lnTo>
                    <a:pt x="1982914" y="0"/>
                  </a:lnTo>
                  <a:lnTo>
                    <a:pt x="1982914" y="9144"/>
                  </a:lnTo>
                  <a:lnTo>
                    <a:pt x="1990534" y="9144"/>
                  </a:lnTo>
                  <a:lnTo>
                    <a:pt x="1990534" y="0"/>
                  </a:lnTo>
                  <a:close/>
                </a:path>
                <a:path w="2088514" h="9525">
                  <a:moveTo>
                    <a:pt x="2039315" y="0"/>
                  </a:moveTo>
                  <a:lnTo>
                    <a:pt x="2031695" y="0"/>
                  </a:lnTo>
                  <a:lnTo>
                    <a:pt x="2031695" y="9144"/>
                  </a:lnTo>
                  <a:lnTo>
                    <a:pt x="2039315" y="9144"/>
                  </a:lnTo>
                  <a:lnTo>
                    <a:pt x="2039315" y="0"/>
                  </a:lnTo>
                  <a:close/>
                </a:path>
                <a:path w="2088514" h="9525">
                  <a:moveTo>
                    <a:pt x="2088172" y="0"/>
                  </a:moveTo>
                  <a:lnTo>
                    <a:pt x="2079028" y="0"/>
                  </a:lnTo>
                  <a:lnTo>
                    <a:pt x="2079028" y="9144"/>
                  </a:lnTo>
                  <a:lnTo>
                    <a:pt x="2088172" y="9144"/>
                  </a:lnTo>
                  <a:lnTo>
                    <a:pt x="2088172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3" name="object 19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2278379" y="5064252"/>
              <a:ext cx="149828" cy="65818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2513635" y="4719459"/>
              <a:ext cx="2088514" cy="7620"/>
            </a:xfrm>
            <a:custGeom>
              <a:avLst/>
              <a:gdLst/>
              <a:ahLst/>
              <a:cxnLst/>
              <a:rect l="l" t="t" r="r" b="b"/>
              <a:pathLst>
                <a:path w="2088514" h="7620">
                  <a:moveTo>
                    <a:pt x="914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9144" y="7620"/>
                  </a:lnTo>
                  <a:lnTo>
                    <a:pt x="9144" y="0"/>
                  </a:lnTo>
                  <a:close/>
                </a:path>
                <a:path w="2088514" h="7620">
                  <a:moveTo>
                    <a:pt x="56388" y="0"/>
                  </a:moveTo>
                  <a:lnTo>
                    <a:pt x="48768" y="0"/>
                  </a:lnTo>
                  <a:lnTo>
                    <a:pt x="48768" y="7620"/>
                  </a:lnTo>
                  <a:lnTo>
                    <a:pt x="56388" y="7620"/>
                  </a:lnTo>
                  <a:lnTo>
                    <a:pt x="56388" y="0"/>
                  </a:lnTo>
                  <a:close/>
                </a:path>
                <a:path w="2088514" h="7620">
                  <a:moveTo>
                    <a:pt x="105257" y="0"/>
                  </a:moveTo>
                  <a:lnTo>
                    <a:pt x="97637" y="0"/>
                  </a:lnTo>
                  <a:lnTo>
                    <a:pt x="97637" y="7620"/>
                  </a:lnTo>
                  <a:lnTo>
                    <a:pt x="105257" y="7620"/>
                  </a:lnTo>
                  <a:lnTo>
                    <a:pt x="105257" y="0"/>
                  </a:lnTo>
                  <a:close/>
                </a:path>
                <a:path w="2088514" h="7620">
                  <a:moveTo>
                    <a:pt x="154025" y="0"/>
                  </a:moveTo>
                  <a:lnTo>
                    <a:pt x="144881" y="0"/>
                  </a:lnTo>
                  <a:lnTo>
                    <a:pt x="144881" y="7620"/>
                  </a:lnTo>
                  <a:lnTo>
                    <a:pt x="154025" y="7620"/>
                  </a:lnTo>
                  <a:lnTo>
                    <a:pt x="154025" y="0"/>
                  </a:lnTo>
                  <a:close/>
                </a:path>
                <a:path w="2088514" h="7620">
                  <a:moveTo>
                    <a:pt x="201358" y="0"/>
                  </a:moveTo>
                  <a:lnTo>
                    <a:pt x="193738" y="0"/>
                  </a:lnTo>
                  <a:lnTo>
                    <a:pt x="193738" y="7620"/>
                  </a:lnTo>
                  <a:lnTo>
                    <a:pt x="201358" y="7620"/>
                  </a:lnTo>
                  <a:lnTo>
                    <a:pt x="201358" y="0"/>
                  </a:lnTo>
                  <a:close/>
                </a:path>
                <a:path w="2088514" h="7620">
                  <a:moveTo>
                    <a:pt x="250126" y="0"/>
                  </a:moveTo>
                  <a:lnTo>
                    <a:pt x="242506" y="0"/>
                  </a:lnTo>
                  <a:lnTo>
                    <a:pt x="242506" y="7620"/>
                  </a:lnTo>
                  <a:lnTo>
                    <a:pt x="250126" y="7620"/>
                  </a:lnTo>
                  <a:lnTo>
                    <a:pt x="250126" y="0"/>
                  </a:lnTo>
                  <a:close/>
                </a:path>
                <a:path w="2088514" h="7620">
                  <a:moveTo>
                    <a:pt x="298996" y="0"/>
                  </a:moveTo>
                  <a:lnTo>
                    <a:pt x="291376" y="0"/>
                  </a:lnTo>
                  <a:lnTo>
                    <a:pt x="291376" y="7620"/>
                  </a:lnTo>
                  <a:lnTo>
                    <a:pt x="298996" y="7620"/>
                  </a:lnTo>
                  <a:lnTo>
                    <a:pt x="298996" y="0"/>
                  </a:lnTo>
                  <a:close/>
                </a:path>
                <a:path w="2088514" h="7620">
                  <a:moveTo>
                    <a:pt x="347764" y="0"/>
                  </a:moveTo>
                  <a:lnTo>
                    <a:pt x="338620" y="0"/>
                  </a:lnTo>
                  <a:lnTo>
                    <a:pt x="338620" y="7620"/>
                  </a:lnTo>
                  <a:lnTo>
                    <a:pt x="347764" y="7620"/>
                  </a:lnTo>
                  <a:lnTo>
                    <a:pt x="347764" y="0"/>
                  </a:lnTo>
                  <a:close/>
                </a:path>
                <a:path w="2088514" h="7620">
                  <a:moveTo>
                    <a:pt x="395008" y="0"/>
                  </a:moveTo>
                  <a:lnTo>
                    <a:pt x="387388" y="0"/>
                  </a:lnTo>
                  <a:lnTo>
                    <a:pt x="387388" y="7620"/>
                  </a:lnTo>
                  <a:lnTo>
                    <a:pt x="395008" y="7620"/>
                  </a:lnTo>
                  <a:lnTo>
                    <a:pt x="395008" y="0"/>
                  </a:lnTo>
                  <a:close/>
                </a:path>
                <a:path w="2088514" h="7620">
                  <a:moveTo>
                    <a:pt x="443865" y="0"/>
                  </a:moveTo>
                  <a:lnTo>
                    <a:pt x="436245" y="0"/>
                  </a:lnTo>
                  <a:lnTo>
                    <a:pt x="436245" y="7620"/>
                  </a:lnTo>
                  <a:lnTo>
                    <a:pt x="443865" y="7620"/>
                  </a:lnTo>
                  <a:lnTo>
                    <a:pt x="443865" y="0"/>
                  </a:lnTo>
                  <a:close/>
                </a:path>
                <a:path w="2088514" h="7620">
                  <a:moveTo>
                    <a:pt x="492633" y="0"/>
                  </a:moveTo>
                  <a:lnTo>
                    <a:pt x="483489" y="0"/>
                  </a:lnTo>
                  <a:lnTo>
                    <a:pt x="483489" y="7620"/>
                  </a:lnTo>
                  <a:lnTo>
                    <a:pt x="492633" y="7620"/>
                  </a:lnTo>
                  <a:lnTo>
                    <a:pt x="492633" y="0"/>
                  </a:lnTo>
                  <a:close/>
                </a:path>
                <a:path w="2088514" h="7620">
                  <a:moveTo>
                    <a:pt x="539978" y="0"/>
                  </a:moveTo>
                  <a:lnTo>
                    <a:pt x="532358" y="0"/>
                  </a:lnTo>
                  <a:lnTo>
                    <a:pt x="532358" y="7620"/>
                  </a:lnTo>
                  <a:lnTo>
                    <a:pt x="539978" y="7620"/>
                  </a:lnTo>
                  <a:lnTo>
                    <a:pt x="539978" y="0"/>
                  </a:lnTo>
                  <a:close/>
                </a:path>
                <a:path w="2088514" h="7620">
                  <a:moveTo>
                    <a:pt x="588746" y="0"/>
                  </a:moveTo>
                  <a:lnTo>
                    <a:pt x="581126" y="0"/>
                  </a:lnTo>
                  <a:lnTo>
                    <a:pt x="581126" y="7620"/>
                  </a:lnTo>
                  <a:lnTo>
                    <a:pt x="588746" y="7620"/>
                  </a:lnTo>
                  <a:lnTo>
                    <a:pt x="588746" y="0"/>
                  </a:lnTo>
                  <a:close/>
                </a:path>
                <a:path w="2088514" h="7620">
                  <a:moveTo>
                    <a:pt x="637603" y="0"/>
                  </a:moveTo>
                  <a:lnTo>
                    <a:pt x="628459" y="0"/>
                  </a:lnTo>
                  <a:lnTo>
                    <a:pt x="628459" y="7620"/>
                  </a:lnTo>
                  <a:lnTo>
                    <a:pt x="637603" y="7620"/>
                  </a:lnTo>
                  <a:lnTo>
                    <a:pt x="637603" y="0"/>
                  </a:lnTo>
                  <a:close/>
                </a:path>
                <a:path w="2088514" h="7620">
                  <a:moveTo>
                    <a:pt x="684847" y="0"/>
                  </a:moveTo>
                  <a:lnTo>
                    <a:pt x="677227" y="0"/>
                  </a:lnTo>
                  <a:lnTo>
                    <a:pt x="677227" y="7620"/>
                  </a:lnTo>
                  <a:lnTo>
                    <a:pt x="684847" y="7620"/>
                  </a:lnTo>
                  <a:lnTo>
                    <a:pt x="684847" y="0"/>
                  </a:lnTo>
                  <a:close/>
                </a:path>
                <a:path w="2088514" h="7620">
                  <a:moveTo>
                    <a:pt x="733717" y="0"/>
                  </a:moveTo>
                  <a:lnTo>
                    <a:pt x="725995" y="0"/>
                  </a:lnTo>
                  <a:lnTo>
                    <a:pt x="725995" y="7620"/>
                  </a:lnTo>
                  <a:lnTo>
                    <a:pt x="733717" y="7620"/>
                  </a:lnTo>
                  <a:lnTo>
                    <a:pt x="733717" y="0"/>
                  </a:lnTo>
                  <a:close/>
                </a:path>
                <a:path w="2088514" h="7620">
                  <a:moveTo>
                    <a:pt x="782485" y="0"/>
                  </a:moveTo>
                  <a:lnTo>
                    <a:pt x="774865" y="0"/>
                  </a:lnTo>
                  <a:lnTo>
                    <a:pt x="774865" y="7620"/>
                  </a:lnTo>
                  <a:lnTo>
                    <a:pt x="782485" y="7620"/>
                  </a:lnTo>
                  <a:lnTo>
                    <a:pt x="782485" y="0"/>
                  </a:lnTo>
                  <a:close/>
                </a:path>
                <a:path w="2088514" h="7620">
                  <a:moveTo>
                    <a:pt x="831253" y="0"/>
                  </a:moveTo>
                  <a:lnTo>
                    <a:pt x="822109" y="0"/>
                  </a:lnTo>
                  <a:lnTo>
                    <a:pt x="822109" y="7620"/>
                  </a:lnTo>
                  <a:lnTo>
                    <a:pt x="831253" y="7620"/>
                  </a:lnTo>
                  <a:lnTo>
                    <a:pt x="831253" y="0"/>
                  </a:lnTo>
                  <a:close/>
                </a:path>
                <a:path w="2088514" h="7620">
                  <a:moveTo>
                    <a:pt x="878586" y="0"/>
                  </a:moveTo>
                  <a:lnTo>
                    <a:pt x="870966" y="0"/>
                  </a:lnTo>
                  <a:lnTo>
                    <a:pt x="870966" y="7620"/>
                  </a:lnTo>
                  <a:lnTo>
                    <a:pt x="878586" y="7620"/>
                  </a:lnTo>
                  <a:lnTo>
                    <a:pt x="878586" y="0"/>
                  </a:lnTo>
                  <a:close/>
                </a:path>
                <a:path w="2088514" h="7620">
                  <a:moveTo>
                    <a:pt x="927354" y="0"/>
                  </a:moveTo>
                  <a:lnTo>
                    <a:pt x="919734" y="0"/>
                  </a:lnTo>
                  <a:lnTo>
                    <a:pt x="919734" y="7620"/>
                  </a:lnTo>
                  <a:lnTo>
                    <a:pt x="927354" y="7620"/>
                  </a:lnTo>
                  <a:lnTo>
                    <a:pt x="927354" y="0"/>
                  </a:lnTo>
                  <a:close/>
                </a:path>
                <a:path w="2088514" h="7620">
                  <a:moveTo>
                    <a:pt x="976223" y="0"/>
                  </a:moveTo>
                  <a:lnTo>
                    <a:pt x="967079" y="0"/>
                  </a:lnTo>
                  <a:lnTo>
                    <a:pt x="967079" y="7620"/>
                  </a:lnTo>
                  <a:lnTo>
                    <a:pt x="976223" y="7620"/>
                  </a:lnTo>
                  <a:lnTo>
                    <a:pt x="976223" y="0"/>
                  </a:lnTo>
                  <a:close/>
                </a:path>
                <a:path w="2088514" h="7620">
                  <a:moveTo>
                    <a:pt x="1023467" y="0"/>
                  </a:moveTo>
                  <a:lnTo>
                    <a:pt x="1015847" y="0"/>
                  </a:lnTo>
                  <a:lnTo>
                    <a:pt x="1015847" y="7620"/>
                  </a:lnTo>
                  <a:lnTo>
                    <a:pt x="1023467" y="7620"/>
                  </a:lnTo>
                  <a:lnTo>
                    <a:pt x="1023467" y="0"/>
                  </a:lnTo>
                  <a:close/>
                </a:path>
                <a:path w="2088514" h="7620">
                  <a:moveTo>
                    <a:pt x="1072324" y="0"/>
                  </a:moveTo>
                  <a:lnTo>
                    <a:pt x="1064704" y="0"/>
                  </a:lnTo>
                  <a:lnTo>
                    <a:pt x="1064704" y="7620"/>
                  </a:lnTo>
                  <a:lnTo>
                    <a:pt x="1072324" y="7620"/>
                  </a:lnTo>
                  <a:lnTo>
                    <a:pt x="1072324" y="0"/>
                  </a:lnTo>
                  <a:close/>
                </a:path>
                <a:path w="2088514" h="7620">
                  <a:moveTo>
                    <a:pt x="1121092" y="0"/>
                  </a:moveTo>
                  <a:lnTo>
                    <a:pt x="1111948" y="0"/>
                  </a:lnTo>
                  <a:lnTo>
                    <a:pt x="1111948" y="7620"/>
                  </a:lnTo>
                  <a:lnTo>
                    <a:pt x="1121092" y="7620"/>
                  </a:lnTo>
                  <a:lnTo>
                    <a:pt x="1121092" y="0"/>
                  </a:lnTo>
                  <a:close/>
                </a:path>
                <a:path w="2088514" h="7620">
                  <a:moveTo>
                    <a:pt x="1168438" y="0"/>
                  </a:moveTo>
                  <a:lnTo>
                    <a:pt x="1160716" y="0"/>
                  </a:lnTo>
                  <a:lnTo>
                    <a:pt x="1160716" y="7620"/>
                  </a:lnTo>
                  <a:lnTo>
                    <a:pt x="1168438" y="7620"/>
                  </a:lnTo>
                  <a:lnTo>
                    <a:pt x="1168438" y="0"/>
                  </a:lnTo>
                  <a:close/>
                </a:path>
                <a:path w="2088514" h="7620">
                  <a:moveTo>
                    <a:pt x="1217206" y="0"/>
                  </a:moveTo>
                  <a:lnTo>
                    <a:pt x="1209586" y="0"/>
                  </a:lnTo>
                  <a:lnTo>
                    <a:pt x="1209586" y="7620"/>
                  </a:lnTo>
                  <a:lnTo>
                    <a:pt x="1217206" y="7620"/>
                  </a:lnTo>
                  <a:lnTo>
                    <a:pt x="1217206" y="0"/>
                  </a:lnTo>
                  <a:close/>
                </a:path>
                <a:path w="2088514" h="7620">
                  <a:moveTo>
                    <a:pt x="1265974" y="0"/>
                  </a:moveTo>
                  <a:lnTo>
                    <a:pt x="1258354" y="0"/>
                  </a:lnTo>
                  <a:lnTo>
                    <a:pt x="1258354" y="7620"/>
                  </a:lnTo>
                  <a:lnTo>
                    <a:pt x="1265974" y="7620"/>
                  </a:lnTo>
                  <a:lnTo>
                    <a:pt x="1265974" y="0"/>
                  </a:lnTo>
                  <a:close/>
                </a:path>
                <a:path w="2088514" h="7620">
                  <a:moveTo>
                    <a:pt x="1313319" y="0"/>
                  </a:moveTo>
                  <a:lnTo>
                    <a:pt x="1305699" y="0"/>
                  </a:lnTo>
                  <a:lnTo>
                    <a:pt x="1305699" y="7620"/>
                  </a:lnTo>
                  <a:lnTo>
                    <a:pt x="1313319" y="7620"/>
                  </a:lnTo>
                  <a:lnTo>
                    <a:pt x="1313319" y="0"/>
                  </a:lnTo>
                  <a:close/>
                </a:path>
                <a:path w="2088514" h="7620">
                  <a:moveTo>
                    <a:pt x="1362075" y="0"/>
                  </a:moveTo>
                  <a:lnTo>
                    <a:pt x="1354455" y="0"/>
                  </a:lnTo>
                  <a:lnTo>
                    <a:pt x="1354455" y="7620"/>
                  </a:lnTo>
                  <a:lnTo>
                    <a:pt x="1362075" y="7620"/>
                  </a:lnTo>
                  <a:lnTo>
                    <a:pt x="1362075" y="0"/>
                  </a:lnTo>
                  <a:close/>
                </a:path>
                <a:path w="2088514" h="7620">
                  <a:moveTo>
                    <a:pt x="1410944" y="0"/>
                  </a:moveTo>
                  <a:lnTo>
                    <a:pt x="1403324" y="0"/>
                  </a:lnTo>
                  <a:lnTo>
                    <a:pt x="1403324" y="7620"/>
                  </a:lnTo>
                  <a:lnTo>
                    <a:pt x="1410944" y="7620"/>
                  </a:lnTo>
                  <a:lnTo>
                    <a:pt x="1410944" y="0"/>
                  </a:lnTo>
                  <a:close/>
                </a:path>
                <a:path w="2088514" h="7620">
                  <a:moveTo>
                    <a:pt x="1459712" y="0"/>
                  </a:moveTo>
                  <a:lnTo>
                    <a:pt x="1450568" y="0"/>
                  </a:lnTo>
                  <a:lnTo>
                    <a:pt x="1450568" y="7620"/>
                  </a:lnTo>
                  <a:lnTo>
                    <a:pt x="1459712" y="7620"/>
                  </a:lnTo>
                  <a:lnTo>
                    <a:pt x="1459712" y="0"/>
                  </a:lnTo>
                  <a:close/>
                </a:path>
                <a:path w="2088514" h="7620">
                  <a:moveTo>
                    <a:pt x="1507045" y="0"/>
                  </a:moveTo>
                  <a:lnTo>
                    <a:pt x="1499425" y="0"/>
                  </a:lnTo>
                  <a:lnTo>
                    <a:pt x="1499425" y="7620"/>
                  </a:lnTo>
                  <a:lnTo>
                    <a:pt x="1507045" y="7620"/>
                  </a:lnTo>
                  <a:lnTo>
                    <a:pt x="1507045" y="0"/>
                  </a:lnTo>
                  <a:close/>
                </a:path>
                <a:path w="2088514" h="7620">
                  <a:moveTo>
                    <a:pt x="1555813" y="0"/>
                  </a:moveTo>
                  <a:lnTo>
                    <a:pt x="1548193" y="0"/>
                  </a:lnTo>
                  <a:lnTo>
                    <a:pt x="1548193" y="7620"/>
                  </a:lnTo>
                  <a:lnTo>
                    <a:pt x="1555813" y="7620"/>
                  </a:lnTo>
                  <a:lnTo>
                    <a:pt x="1555813" y="0"/>
                  </a:lnTo>
                  <a:close/>
                </a:path>
                <a:path w="2088514" h="7620">
                  <a:moveTo>
                    <a:pt x="1604594" y="0"/>
                  </a:moveTo>
                  <a:lnTo>
                    <a:pt x="1595437" y="0"/>
                  </a:lnTo>
                  <a:lnTo>
                    <a:pt x="1595437" y="7620"/>
                  </a:lnTo>
                  <a:lnTo>
                    <a:pt x="1604594" y="7620"/>
                  </a:lnTo>
                  <a:lnTo>
                    <a:pt x="1604594" y="0"/>
                  </a:lnTo>
                  <a:close/>
                </a:path>
                <a:path w="2088514" h="7620">
                  <a:moveTo>
                    <a:pt x="1651927" y="0"/>
                  </a:moveTo>
                  <a:lnTo>
                    <a:pt x="1644307" y="0"/>
                  </a:lnTo>
                  <a:lnTo>
                    <a:pt x="1644307" y="7620"/>
                  </a:lnTo>
                  <a:lnTo>
                    <a:pt x="1651927" y="7620"/>
                  </a:lnTo>
                  <a:lnTo>
                    <a:pt x="1651927" y="0"/>
                  </a:lnTo>
                  <a:close/>
                </a:path>
                <a:path w="2088514" h="7620">
                  <a:moveTo>
                    <a:pt x="1700695" y="0"/>
                  </a:moveTo>
                  <a:lnTo>
                    <a:pt x="1693075" y="0"/>
                  </a:lnTo>
                  <a:lnTo>
                    <a:pt x="1693075" y="7620"/>
                  </a:lnTo>
                  <a:lnTo>
                    <a:pt x="1700695" y="7620"/>
                  </a:lnTo>
                  <a:lnTo>
                    <a:pt x="1700695" y="0"/>
                  </a:lnTo>
                  <a:close/>
                </a:path>
                <a:path w="2088514" h="7620">
                  <a:moveTo>
                    <a:pt x="1749552" y="0"/>
                  </a:moveTo>
                  <a:lnTo>
                    <a:pt x="1740420" y="0"/>
                  </a:lnTo>
                  <a:lnTo>
                    <a:pt x="1740420" y="7620"/>
                  </a:lnTo>
                  <a:lnTo>
                    <a:pt x="1749552" y="7620"/>
                  </a:lnTo>
                  <a:lnTo>
                    <a:pt x="1749552" y="0"/>
                  </a:lnTo>
                  <a:close/>
                </a:path>
                <a:path w="2088514" h="7620">
                  <a:moveTo>
                    <a:pt x="1796796" y="0"/>
                  </a:moveTo>
                  <a:lnTo>
                    <a:pt x="1789176" y="0"/>
                  </a:lnTo>
                  <a:lnTo>
                    <a:pt x="1789176" y="7620"/>
                  </a:lnTo>
                  <a:lnTo>
                    <a:pt x="1796796" y="7620"/>
                  </a:lnTo>
                  <a:lnTo>
                    <a:pt x="1796796" y="0"/>
                  </a:lnTo>
                  <a:close/>
                </a:path>
                <a:path w="2088514" h="7620">
                  <a:moveTo>
                    <a:pt x="1845665" y="0"/>
                  </a:moveTo>
                  <a:lnTo>
                    <a:pt x="1838045" y="0"/>
                  </a:lnTo>
                  <a:lnTo>
                    <a:pt x="1838045" y="7620"/>
                  </a:lnTo>
                  <a:lnTo>
                    <a:pt x="1845665" y="7620"/>
                  </a:lnTo>
                  <a:lnTo>
                    <a:pt x="1845665" y="0"/>
                  </a:lnTo>
                  <a:close/>
                </a:path>
                <a:path w="2088514" h="7620">
                  <a:moveTo>
                    <a:pt x="1894433" y="0"/>
                  </a:moveTo>
                  <a:lnTo>
                    <a:pt x="1886813" y="0"/>
                  </a:lnTo>
                  <a:lnTo>
                    <a:pt x="1886813" y="7620"/>
                  </a:lnTo>
                  <a:lnTo>
                    <a:pt x="1894433" y="7620"/>
                  </a:lnTo>
                  <a:lnTo>
                    <a:pt x="1894433" y="0"/>
                  </a:lnTo>
                  <a:close/>
                </a:path>
                <a:path w="2088514" h="7620">
                  <a:moveTo>
                    <a:pt x="1943303" y="0"/>
                  </a:moveTo>
                  <a:lnTo>
                    <a:pt x="1934057" y="0"/>
                  </a:lnTo>
                  <a:lnTo>
                    <a:pt x="1934057" y="7620"/>
                  </a:lnTo>
                  <a:lnTo>
                    <a:pt x="1943303" y="7620"/>
                  </a:lnTo>
                  <a:lnTo>
                    <a:pt x="1943303" y="0"/>
                  </a:lnTo>
                  <a:close/>
                </a:path>
                <a:path w="2088514" h="7620">
                  <a:moveTo>
                    <a:pt x="1990534" y="0"/>
                  </a:moveTo>
                  <a:lnTo>
                    <a:pt x="1982914" y="0"/>
                  </a:lnTo>
                  <a:lnTo>
                    <a:pt x="1982914" y="7620"/>
                  </a:lnTo>
                  <a:lnTo>
                    <a:pt x="1990534" y="7620"/>
                  </a:lnTo>
                  <a:lnTo>
                    <a:pt x="1990534" y="0"/>
                  </a:lnTo>
                  <a:close/>
                </a:path>
                <a:path w="2088514" h="7620">
                  <a:moveTo>
                    <a:pt x="2039315" y="0"/>
                  </a:moveTo>
                  <a:lnTo>
                    <a:pt x="2031695" y="0"/>
                  </a:lnTo>
                  <a:lnTo>
                    <a:pt x="2031695" y="7620"/>
                  </a:lnTo>
                  <a:lnTo>
                    <a:pt x="2039315" y="7620"/>
                  </a:lnTo>
                  <a:lnTo>
                    <a:pt x="2039315" y="0"/>
                  </a:lnTo>
                  <a:close/>
                </a:path>
                <a:path w="2088514" h="7620">
                  <a:moveTo>
                    <a:pt x="2088172" y="0"/>
                  </a:moveTo>
                  <a:lnTo>
                    <a:pt x="2079028" y="0"/>
                  </a:lnTo>
                  <a:lnTo>
                    <a:pt x="2079028" y="7620"/>
                  </a:lnTo>
                  <a:lnTo>
                    <a:pt x="2088172" y="7620"/>
                  </a:lnTo>
                  <a:lnTo>
                    <a:pt x="2088172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5" name="object 19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2276855" y="4690491"/>
              <a:ext cx="151352" cy="65912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3334511" y="5102352"/>
              <a:ext cx="222885" cy="1108075"/>
            </a:xfrm>
            <a:custGeom>
              <a:avLst/>
              <a:gdLst/>
              <a:ahLst/>
              <a:cxnLst/>
              <a:rect l="l" t="t" r="r" b="b"/>
              <a:pathLst>
                <a:path w="222885" h="1108075">
                  <a:moveTo>
                    <a:pt x="222504" y="1107948"/>
                  </a:moveTo>
                  <a:lnTo>
                    <a:pt x="0" y="1107948"/>
                  </a:lnTo>
                  <a:lnTo>
                    <a:pt x="0" y="0"/>
                  </a:lnTo>
                  <a:lnTo>
                    <a:pt x="222504" y="0"/>
                  </a:lnTo>
                  <a:lnTo>
                    <a:pt x="222504" y="1107948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557015" y="5190744"/>
              <a:ext cx="222885" cy="1021080"/>
            </a:xfrm>
            <a:custGeom>
              <a:avLst/>
              <a:gdLst/>
              <a:ahLst/>
              <a:cxnLst/>
              <a:rect l="l" t="t" r="r" b="b"/>
              <a:pathLst>
                <a:path w="222885" h="1021079">
                  <a:moveTo>
                    <a:pt x="222503" y="1021079"/>
                  </a:moveTo>
                  <a:lnTo>
                    <a:pt x="0" y="1021079"/>
                  </a:lnTo>
                  <a:lnTo>
                    <a:pt x="0" y="0"/>
                  </a:lnTo>
                  <a:lnTo>
                    <a:pt x="222503" y="0"/>
                  </a:lnTo>
                  <a:lnTo>
                    <a:pt x="222503" y="1021079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8" name="object 198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2512123" y="4498181"/>
              <a:ext cx="690943" cy="80867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2662427" y="4503420"/>
              <a:ext cx="539495" cy="6400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3253454" y="4498181"/>
              <a:ext cx="1086040" cy="86963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354323" y="4503420"/>
              <a:ext cx="437387" cy="80772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3796283" y="4503420"/>
              <a:ext cx="541019" cy="64007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4584191" y="4023360"/>
              <a:ext cx="2807208" cy="2481072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4783359" y="4223480"/>
              <a:ext cx="2408555" cy="2080260"/>
            </a:xfrm>
            <a:custGeom>
              <a:avLst/>
              <a:gdLst/>
              <a:ahLst/>
              <a:cxnLst/>
              <a:rect l="l" t="t" r="r" b="b"/>
              <a:pathLst>
                <a:path w="2408554" h="2080260">
                  <a:moveTo>
                    <a:pt x="0" y="0"/>
                  </a:moveTo>
                  <a:lnTo>
                    <a:pt x="2408396" y="0"/>
                  </a:lnTo>
                  <a:lnTo>
                    <a:pt x="2408396" y="2080259"/>
                  </a:lnTo>
                  <a:lnTo>
                    <a:pt x="0" y="2080259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05" name="object 205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5526119" y="4258532"/>
              <a:ext cx="942689" cy="12144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5527547" y="4258055"/>
              <a:ext cx="202691" cy="9905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5745479" y="4267200"/>
              <a:ext cx="234695" cy="8991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5984747" y="4258055"/>
              <a:ext cx="175259" cy="12191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163055" y="4258055"/>
              <a:ext cx="112775" cy="99059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6274307" y="4285488"/>
              <a:ext cx="192024" cy="71627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5995987" y="4692015"/>
              <a:ext cx="654685" cy="937260"/>
            </a:xfrm>
            <a:custGeom>
              <a:avLst/>
              <a:gdLst/>
              <a:ahLst/>
              <a:cxnLst/>
              <a:rect l="l" t="t" r="r" b="b"/>
              <a:pathLst>
                <a:path w="654684" h="937260">
                  <a:moveTo>
                    <a:pt x="591788" y="937069"/>
                  </a:moveTo>
                  <a:lnTo>
                    <a:pt x="0" y="656272"/>
                  </a:lnTo>
                  <a:lnTo>
                    <a:pt x="0" y="0"/>
                  </a:lnTo>
                  <a:lnTo>
                    <a:pt x="61722" y="3238"/>
                  </a:lnTo>
                  <a:lnTo>
                    <a:pt x="82296" y="6096"/>
                  </a:lnTo>
                  <a:lnTo>
                    <a:pt x="101584" y="8572"/>
                  </a:lnTo>
                  <a:lnTo>
                    <a:pt x="111737" y="10167"/>
                  </a:lnTo>
                  <a:lnTo>
                    <a:pt x="122015" y="12192"/>
                  </a:lnTo>
                  <a:lnTo>
                    <a:pt x="132302" y="13620"/>
                  </a:lnTo>
                  <a:lnTo>
                    <a:pt x="142589" y="15621"/>
                  </a:lnTo>
                  <a:lnTo>
                    <a:pt x="152876" y="18192"/>
                  </a:lnTo>
                  <a:lnTo>
                    <a:pt x="163163" y="21336"/>
                  </a:lnTo>
                  <a:lnTo>
                    <a:pt x="182213" y="26098"/>
                  </a:lnTo>
                  <a:lnTo>
                    <a:pt x="191881" y="28836"/>
                  </a:lnTo>
                  <a:lnTo>
                    <a:pt x="240982" y="45815"/>
                  </a:lnTo>
                  <a:lnTo>
                    <a:pt x="250150" y="50149"/>
                  </a:lnTo>
                  <a:lnTo>
                    <a:pt x="279082" y="62579"/>
                  </a:lnTo>
                  <a:lnTo>
                    <a:pt x="315658" y="80867"/>
                  </a:lnTo>
                  <a:lnTo>
                    <a:pt x="350805" y="102203"/>
                  </a:lnTo>
                  <a:lnTo>
                    <a:pt x="384333" y="125158"/>
                  </a:lnTo>
                  <a:lnTo>
                    <a:pt x="417861" y="151066"/>
                  </a:lnTo>
                  <a:lnTo>
                    <a:pt x="424996" y="157925"/>
                  </a:lnTo>
                  <a:lnTo>
                    <a:pt x="440444" y="171680"/>
                  </a:lnTo>
                  <a:lnTo>
                    <a:pt x="448437" y="178593"/>
                  </a:lnTo>
                  <a:lnTo>
                    <a:pt x="462915" y="192500"/>
                  </a:lnTo>
                  <a:lnTo>
                    <a:pt x="470296" y="199810"/>
                  </a:lnTo>
                  <a:lnTo>
                    <a:pt x="477392" y="207549"/>
                  </a:lnTo>
                  <a:lnTo>
                    <a:pt x="484251" y="214671"/>
                  </a:lnTo>
                  <a:lnTo>
                    <a:pt x="491109" y="222230"/>
                  </a:lnTo>
                  <a:lnTo>
                    <a:pt x="504825" y="238125"/>
                  </a:lnTo>
                  <a:lnTo>
                    <a:pt x="523255" y="262770"/>
                  </a:lnTo>
                  <a:lnTo>
                    <a:pt x="529209" y="271653"/>
                  </a:lnTo>
                  <a:lnTo>
                    <a:pt x="535796" y="279679"/>
                  </a:lnTo>
                  <a:lnTo>
                    <a:pt x="541829" y="287857"/>
                  </a:lnTo>
                  <a:lnTo>
                    <a:pt x="547291" y="296339"/>
                  </a:lnTo>
                  <a:lnTo>
                    <a:pt x="552164" y="305276"/>
                  </a:lnTo>
                  <a:lnTo>
                    <a:pt x="563403" y="322802"/>
                  </a:lnTo>
                  <a:lnTo>
                    <a:pt x="568666" y="331422"/>
                  </a:lnTo>
                  <a:lnTo>
                    <a:pt x="583215" y="358628"/>
                  </a:lnTo>
                  <a:lnTo>
                    <a:pt x="587859" y="367800"/>
                  </a:lnTo>
                  <a:lnTo>
                    <a:pt x="591788" y="376999"/>
                  </a:lnTo>
                  <a:lnTo>
                    <a:pt x="596336" y="386381"/>
                  </a:lnTo>
                  <a:lnTo>
                    <a:pt x="622268" y="453294"/>
                  </a:lnTo>
                  <a:lnTo>
                    <a:pt x="631269" y="483512"/>
                  </a:lnTo>
                  <a:lnTo>
                    <a:pt x="634460" y="492918"/>
                  </a:lnTo>
                  <a:lnTo>
                    <a:pt x="643604" y="534162"/>
                  </a:lnTo>
                  <a:lnTo>
                    <a:pt x="644986" y="544450"/>
                  </a:lnTo>
                  <a:lnTo>
                    <a:pt x="648359" y="565063"/>
                  </a:lnTo>
                  <a:lnTo>
                    <a:pt x="649795" y="575405"/>
                  </a:lnTo>
                  <a:lnTo>
                    <a:pt x="651890" y="594645"/>
                  </a:lnTo>
                  <a:lnTo>
                    <a:pt x="652581" y="604766"/>
                  </a:lnTo>
                  <a:lnTo>
                    <a:pt x="652843" y="615029"/>
                  </a:lnTo>
                  <a:lnTo>
                    <a:pt x="653724" y="625331"/>
                  </a:lnTo>
                  <a:lnTo>
                    <a:pt x="654176" y="635650"/>
                  </a:lnTo>
                  <a:lnTo>
                    <a:pt x="654343" y="666560"/>
                  </a:lnTo>
                  <a:lnTo>
                    <a:pt x="654176" y="676858"/>
                  </a:lnTo>
                  <a:lnTo>
                    <a:pt x="653724" y="687173"/>
                  </a:lnTo>
                  <a:lnTo>
                    <a:pt x="652843" y="697515"/>
                  </a:lnTo>
                  <a:lnTo>
                    <a:pt x="652581" y="707802"/>
                  </a:lnTo>
                  <a:lnTo>
                    <a:pt x="648335" y="748965"/>
                  </a:lnTo>
                  <a:lnTo>
                    <a:pt x="642080" y="779906"/>
                  </a:lnTo>
                  <a:lnTo>
                    <a:pt x="640651" y="790170"/>
                  </a:lnTo>
                  <a:lnTo>
                    <a:pt x="638651" y="800290"/>
                  </a:lnTo>
                  <a:lnTo>
                    <a:pt x="636079" y="810125"/>
                  </a:lnTo>
                  <a:lnTo>
                    <a:pt x="632936" y="819531"/>
                  </a:lnTo>
                  <a:lnTo>
                    <a:pt x="628173" y="839997"/>
                  </a:lnTo>
                  <a:lnTo>
                    <a:pt x="625435" y="849842"/>
                  </a:lnTo>
                  <a:lnTo>
                    <a:pt x="608552" y="898969"/>
                  </a:lnTo>
                  <a:lnTo>
                    <a:pt x="604218" y="908137"/>
                  </a:lnTo>
                  <a:lnTo>
                    <a:pt x="591788" y="937069"/>
                  </a:lnTo>
                  <a:close/>
                </a:path>
              </a:pathLst>
            </a:custGeom>
            <a:solidFill>
              <a:srgbClr val="E66B36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212" name="object 212"/>
            <p:cNvSpPr/>
            <p:nvPr/>
          </p:nvSpPr>
          <p:spPr>
            <a:xfrm>
              <a:off x="5617654" y="5348287"/>
              <a:ext cx="970280" cy="656590"/>
            </a:xfrm>
            <a:custGeom>
              <a:avLst/>
              <a:gdLst/>
              <a:ahLst/>
              <a:cxnLst/>
              <a:rect l="l" t="t" r="r" b="b"/>
              <a:pathLst>
                <a:path w="970279" h="656589">
                  <a:moveTo>
                    <a:pt x="367569" y="656272"/>
                  </a:moveTo>
                  <a:lnTo>
                    <a:pt x="359306" y="656034"/>
                  </a:lnTo>
                  <a:lnTo>
                    <a:pt x="341637" y="654986"/>
                  </a:lnTo>
                  <a:lnTo>
                    <a:pt x="332517" y="654748"/>
                  </a:lnTo>
                  <a:lnTo>
                    <a:pt x="323611" y="653843"/>
                  </a:lnTo>
                  <a:lnTo>
                    <a:pt x="306371" y="652605"/>
                  </a:lnTo>
                  <a:lnTo>
                    <a:pt x="297465" y="651700"/>
                  </a:lnTo>
                  <a:lnTo>
                    <a:pt x="288345" y="650319"/>
                  </a:lnTo>
                  <a:lnTo>
                    <a:pt x="270676" y="646985"/>
                  </a:lnTo>
                  <a:lnTo>
                    <a:pt x="253238" y="644199"/>
                  </a:lnTo>
                  <a:lnTo>
                    <a:pt x="192214" y="628840"/>
                  </a:lnTo>
                  <a:lnTo>
                    <a:pt x="150392" y="614886"/>
                  </a:lnTo>
                  <a:lnTo>
                    <a:pt x="133303" y="609076"/>
                  </a:lnTo>
                  <a:lnTo>
                    <a:pt x="125063" y="605885"/>
                  </a:lnTo>
                  <a:lnTo>
                    <a:pt x="117062" y="602218"/>
                  </a:lnTo>
                  <a:lnTo>
                    <a:pt x="101060" y="594312"/>
                  </a:lnTo>
                  <a:lnTo>
                    <a:pt x="85058" y="586954"/>
                  </a:lnTo>
                  <a:lnTo>
                    <a:pt x="77057" y="582834"/>
                  </a:lnTo>
                  <a:lnTo>
                    <a:pt x="53076" y="569307"/>
                  </a:lnTo>
                  <a:lnTo>
                    <a:pt x="37654" y="560125"/>
                  </a:lnTo>
                  <a:lnTo>
                    <a:pt x="30479" y="555498"/>
                  </a:lnTo>
                  <a:lnTo>
                    <a:pt x="22717" y="550902"/>
                  </a:lnTo>
                  <a:lnTo>
                    <a:pt x="15239" y="546163"/>
                  </a:lnTo>
                  <a:lnTo>
                    <a:pt x="7762" y="541139"/>
                  </a:lnTo>
                  <a:lnTo>
                    <a:pt x="0" y="535686"/>
                  </a:lnTo>
                  <a:lnTo>
                    <a:pt x="378332" y="0"/>
                  </a:lnTo>
                  <a:lnTo>
                    <a:pt x="970121" y="280797"/>
                  </a:lnTo>
                  <a:lnTo>
                    <a:pt x="966430" y="288789"/>
                  </a:lnTo>
                  <a:lnTo>
                    <a:pt x="962310" y="296656"/>
                  </a:lnTo>
                  <a:lnTo>
                    <a:pt x="957905" y="304237"/>
                  </a:lnTo>
                  <a:lnTo>
                    <a:pt x="953357" y="311372"/>
                  </a:lnTo>
                  <a:lnTo>
                    <a:pt x="949666" y="319373"/>
                  </a:lnTo>
                  <a:lnTo>
                    <a:pt x="945546" y="327374"/>
                  </a:lnTo>
                  <a:lnTo>
                    <a:pt x="936593" y="343376"/>
                  </a:lnTo>
                  <a:lnTo>
                    <a:pt x="916685" y="372427"/>
                  </a:lnTo>
                  <a:lnTo>
                    <a:pt x="911852" y="380166"/>
                  </a:lnTo>
                  <a:lnTo>
                    <a:pt x="906589" y="387477"/>
                  </a:lnTo>
                  <a:lnTo>
                    <a:pt x="901041" y="394501"/>
                  </a:lnTo>
                  <a:lnTo>
                    <a:pt x="849629" y="456342"/>
                  </a:lnTo>
                  <a:lnTo>
                    <a:pt x="843010" y="462295"/>
                  </a:lnTo>
                  <a:lnTo>
                    <a:pt x="830341" y="474773"/>
                  </a:lnTo>
                  <a:lnTo>
                    <a:pt x="768762" y="526541"/>
                  </a:lnTo>
                  <a:lnTo>
                    <a:pt x="739806" y="546353"/>
                  </a:lnTo>
                  <a:lnTo>
                    <a:pt x="724566" y="556843"/>
                  </a:lnTo>
                  <a:lnTo>
                    <a:pt x="717089" y="561610"/>
                  </a:lnTo>
                  <a:lnTo>
                    <a:pt x="709326" y="566261"/>
                  </a:lnTo>
                  <a:lnTo>
                    <a:pt x="701310" y="570595"/>
                  </a:lnTo>
                  <a:lnTo>
                    <a:pt x="685243" y="578691"/>
                  </a:lnTo>
                  <a:lnTo>
                    <a:pt x="669226" y="587335"/>
                  </a:lnTo>
                  <a:lnTo>
                    <a:pt x="613219" y="611981"/>
                  </a:lnTo>
                  <a:lnTo>
                    <a:pt x="570690" y="626752"/>
                  </a:lnTo>
                  <a:lnTo>
                    <a:pt x="553450" y="632410"/>
                  </a:lnTo>
                  <a:lnTo>
                    <a:pt x="544544" y="634936"/>
                  </a:lnTo>
                  <a:lnTo>
                    <a:pt x="536281" y="636984"/>
                  </a:lnTo>
                  <a:lnTo>
                    <a:pt x="518612" y="640508"/>
                  </a:lnTo>
                  <a:lnTo>
                    <a:pt x="501227" y="644580"/>
                  </a:lnTo>
                  <a:lnTo>
                    <a:pt x="439292" y="653224"/>
                  </a:lnTo>
                  <a:lnTo>
                    <a:pt x="404240" y="654748"/>
                  </a:lnTo>
                  <a:lnTo>
                    <a:pt x="395095" y="655629"/>
                  </a:lnTo>
                  <a:lnTo>
                    <a:pt x="385941" y="656081"/>
                  </a:lnTo>
                  <a:lnTo>
                    <a:pt x="367569" y="656272"/>
                  </a:lnTo>
                  <a:close/>
                </a:path>
              </a:pathLst>
            </a:custGeom>
            <a:solidFill>
              <a:srgbClr val="118C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340477" y="5026247"/>
              <a:ext cx="655955" cy="857885"/>
            </a:xfrm>
            <a:custGeom>
              <a:avLst/>
              <a:gdLst/>
              <a:ahLst/>
              <a:cxnLst/>
              <a:rect l="l" t="t" r="r" b="b"/>
              <a:pathLst>
                <a:path w="655954" h="857885">
                  <a:moveTo>
                    <a:pt x="277177" y="857726"/>
                  </a:moveTo>
                  <a:lnTo>
                    <a:pt x="241601" y="831151"/>
                  </a:lnTo>
                  <a:lnTo>
                    <a:pt x="207787" y="801635"/>
                  </a:lnTo>
                  <a:lnTo>
                    <a:pt x="175379" y="769343"/>
                  </a:lnTo>
                  <a:lnTo>
                    <a:pt x="146018" y="735615"/>
                  </a:lnTo>
                  <a:lnTo>
                    <a:pt x="119229" y="699356"/>
                  </a:lnTo>
                  <a:lnTo>
                    <a:pt x="110966" y="686752"/>
                  </a:lnTo>
                  <a:lnTo>
                    <a:pt x="102307" y="674155"/>
                  </a:lnTo>
                  <a:lnTo>
                    <a:pt x="78866" y="634936"/>
                  </a:lnTo>
                  <a:lnTo>
                    <a:pt x="58935" y="595194"/>
                  </a:lnTo>
                  <a:lnTo>
                    <a:pt x="41719" y="553259"/>
                  </a:lnTo>
                  <a:lnTo>
                    <a:pt x="27312" y="510382"/>
                  </a:lnTo>
                  <a:lnTo>
                    <a:pt x="16383" y="467010"/>
                  </a:lnTo>
                  <a:lnTo>
                    <a:pt x="5714" y="407479"/>
                  </a:lnTo>
                  <a:lnTo>
                    <a:pt x="1428" y="362862"/>
                  </a:lnTo>
                  <a:lnTo>
                    <a:pt x="1142" y="347948"/>
                  </a:lnTo>
                  <a:lnTo>
                    <a:pt x="285" y="332849"/>
                  </a:lnTo>
                  <a:lnTo>
                    <a:pt x="0" y="317456"/>
                  </a:lnTo>
                  <a:lnTo>
                    <a:pt x="285" y="302045"/>
                  </a:lnTo>
                  <a:lnTo>
                    <a:pt x="1142" y="286893"/>
                  </a:lnTo>
                  <a:lnTo>
                    <a:pt x="1666" y="272032"/>
                  </a:lnTo>
                  <a:lnTo>
                    <a:pt x="9548" y="212502"/>
                  </a:lnTo>
                  <a:lnTo>
                    <a:pt x="17907" y="167925"/>
                  </a:lnTo>
                  <a:lnTo>
                    <a:pt x="34671" y="109918"/>
                  </a:lnTo>
                  <a:lnTo>
                    <a:pt x="56007" y="54959"/>
                  </a:lnTo>
                  <a:lnTo>
                    <a:pt x="83438" y="0"/>
                  </a:lnTo>
                  <a:lnTo>
                    <a:pt x="655510" y="322040"/>
                  </a:lnTo>
                  <a:lnTo>
                    <a:pt x="277177" y="857726"/>
                  </a:lnTo>
                  <a:close/>
                </a:path>
              </a:pathLst>
            </a:custGeom>
            <a:solidFill>
              <a:srgbClr val="11239E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214" name="object 214"/>
            <p:cNvSpPr/>
            <p:nvPr/>
          </p:nvSpPr>
          <p:spPr>
            <a:xfrm>
              <a:off x="5423915" y="4692015"/>
              <a:ext cx="572135" cy="656590"/>
            </a:xfrm>
            <a:custGeom>
              <a:avLst/>
              <a:gdLst/>
              <a:ahLst/>
              <a:cxnLst/>
              <a:rect l="l" t="t" r="r" b="b"/>
              <a:pathLst>
                <a:path w="572135" h="656589">
                  <a:moveTo>
                    <a:pt x="572071" y="656272"/>
                  </a:moveTo>
                  <a:lnTo>
                    <a:pt x="0" y="334232"/>
                  </a:lnTo>
                  <a:lnTo>
                    <a:pt x="10865" y="315953"/>
                  </a:lnTo>
                  <a:lnTo>
                    <a:pt x="22562" y="297799"/>
                  </a:lnTo>
                  <a:lnTo>
                    <a:pt x="47339" y="262508"/>
                  </a:lnTo>
                  <a:lnTo>
                    <a:pt x="74961" y="228552"/>
                  </a:lnTo>
                  <a:lnTo>
                    <a:pt x="103727" y="196881"/>
                  </a:lnTo>
                  <a:lnTo>
                    <a:pt x="136005" y="166735"/>
                  </a:lnTo>
                  <a:lnTo>
                    <a:pt x="169354" y="138874"/>
                  </a:lnTo>
                  <a:lnTo>
                    <a:pt x="204037" y="113299"/>
                  </a:lnTo>
                  <a:lnTo>
                    <a:pt x="241077" y="90011"/>
                  </a:lnTo>
                  <a:lnTo>
                    <a:pt x="278796" y="69246"/>
                  </a:lnTo>
                  <a:lnTo>
                    <a:pt x="318801" y="51911"/>
                  </a:lnTo>
                  <a:lnTo>
                    <a:pt x="338549" y="43259"/>
                  </a:lnTo>
                  <a:lnTo>
                    <a:pt x="379117" y="28886"/>
                  </a:lnTo>
                  <a:lnTo>
                    <a:pt x="421162" y="17454"/>
                  </a:lnTo>
                  <a:lnTo>
                    <a:pt x="463614" y="8929"/>
                  </a:lnTo>
                  <a:lnTo>
                    <a:pt x="506826" y="3214"/>
                  </a:lnTo>
                  <a:lnTo>
                    <a:pt x="550299" y="309"/>
                  </a:lnTo>
                  <a:lnTo>
                    <a:pt x="572071" y="0"/>
                  </a:lnTo>
                  <a:lnTo>
                    <a:pt x="572071" y="656272"/>
                  </a:lnTo>
                  <a:close/>
                </a:path>
              </a:pathLst>
            </a:custGeom>
            <a:solidFill>
              <a:srgbClr val="6B007B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15" name="object 21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6155435" y="5987796"/>
              <a:ext cx="134112" cy="82296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5277612" y="5710428"/>
              <a:ext cx="172211" cy="57911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6307835" y="4692396"/>
              <a:ext cx="522446" cy="98774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5696712" y="4626864"/>
              <a:ext cx="132587" cy="83819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6507479" y="4713732"/>
              <a:ext cx="115823" cy="7162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6632447" y="4709160"/>
              <a:ext cx="196595" cy="80772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6317837" y="6015228"/>
              <a:ext cx="677227" cy="80867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6318503" y="6019800"/>
              <a:ext cx="114300" cy="70103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6438900" y="6015228"/>
              <a:ext cx="222503" cy="79247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669023" y="6019800"/>
              <a:ext cx="114300" cy="70103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793992" y="6019800"/>
              <a:ext cx="94487" cy="7162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900671" y="6015228"/>
              <a:ext cx="94488" cy="7924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4903851" y="5766435"/>
              <a:ext cx="349281" cy="8115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4931664" y="5771388"/>
              <a:ext cx="114300" cy="71627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5001482" y="4589716"/>
              <a:ext cx="671131" cy="8096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5003292" y="4594859"/>
              <a:ext cx="105155" cy="70103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5117592" y="4588764"/>
              <a:ext cx="225551" cy="8077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4953000" y="5661660"/>
              <a:ext cx="298703" cy="185927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5358383" y="4594859"/>
              <a:ext cx="106679" cy="70103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5472683" y="4588764"/>
              <a:ext cx="198119" cy="8077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6484048" y="4603527"/>
              <a:ext cx="291370" cy="73247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6486144" y="4604003"/>
              <a:ext cx="112775" cy="71627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609587" y="4604003"/>
              <a:ext cx="166116" cy="71627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4951095" y="5661183"/>
              <a:ext cx="295941" cy="73247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5134355" y="5661660"/>
              <a:ext cx="112775" cy="71627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7091171" y="4023360"/>
              <a:ext cx="3416807" cy="1350263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7289386" y="4223480"/>
              <a:ext cx="3134995" cy="951230"/>
            </a:xfrm>
            <a:custGeom>
              <a:avLst/>
              <a:gdLst/>
              <a:ahLst/>
              <a:cxnLst/>
              <a:rect l="l" t="t" r="r" b="b"/>
              <a:pathLst>
                <a:path w="3134995" h="951229">
                  <a:moveTo>
                    <a:pt x="0" y="0"/>
                  </a:moveTo>
                  <a:lnTo>
                    <a:pt x="3134582" y="0"/>
                  </a:lnTo>
                  <a:lnTo>
                    <a:pt x="3134582" y="950785"/>
                  </a:lnTo>
                  <a:lnTo>
                    <a:pt x="0" y="950785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42" name="object 242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8491346" y="4260056"/>
              <a:ext cx="747426" cy="97726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7344333" y="4702683"/>
              <a:ext cx="62865" cy="227965"/>
            </a:xfrm>
            <a:custGeom>
              <a:avLst/>
              <a:gdLst/>
              <a:ahLst/>
              <a:cxnLst/>
              <a:rect l="l" t="t" r="r" b="b"/>
              <a:pathLst>
                <a:path w="62865" h="227964">
                  <a:moveTo>
                    <a:pt x="60960" y="47345"/>
                  </a:moveTo>
                  <a:lnTo>
                    <a:pt x="53340" y="47345"/>
                  </a:lnTo>
                  <a:lnTo>
                    <a:pt x="53340" y="53441"/>
                  </a:lnTo>
                  <a:lnTo>
                    <a:pt x="24384" y="53441"/>
                  </a:lnTo>
                  <a:lnTo>
                    <a:pt x="24384" y="47345"/>
                  </a:lnTo>
                  <a:lnTo>
                    <a:pt x="16764" y="47345"/>
                  </a:lnTo>
                  <a:lnTo>
                    <a:pt x="16764" y="53441"/>
                  </a:lnTo>
                  <a:lnTo>
                    <a:pt x="4572" y="53441"/>
                  </a:lnTo>
                  <a:lnTo>
                    <a:pt x="4572" y="62585"/>
                  </a:lnTo>
                  <a:lnTo>
                    <a:pt x="16764" y="62585"/>
                  </a:lnTo>
                  <a:lnTo>
                    <a:pt x="16764" y="67157"/>
                  </a:lnTo>
                  <a:lnTo>
                    <a:pt x="24384" y="67157"/>
                  </a:lnTo>
                  <a:lnTo>
                    <a:pt x="24384" y="62585"/>
                  </a:lnTo>
                  <a:lnTo>
                    <a:pt x="53340" y="62585"/>
                  </a:lnTo>
                  <a:lnTo>
                    <a:pt x="54864" y="61061"/>
                  </a:lnTo>
                  <a:lnTo>
                    <a:pt x="57912" y="61061"/>
                  </a:lnTo>
                  <a:lnTo>
                    <a:pt x="59436" y="59537"/>
                  </a:lnTo>
                  <a:lnTo>
                    <a:pt x="59436" y="58013"/>
                  </a:lnTo>
                  <a:lnTo>
                    <a:pt x="60960" y="58013"/>
                  </a:lnTo>
                  <a:lnTo>
                    <a:pt x="60960" y="47345"/>
                  </a:lnTo>
                  <a:close/>
                </a:path>
                <a:path w="62865" h="227964">
                  <a:moveTo>
                    <a:pt x="60960" y="0"/>
                  </a:moveTo>
                  <a:lnTo>
                    <a:pt x="25908" y="0"/>
                  </a:lnTo>
                  <a:lnTo>
                    <a:pt x="21336" y="4572"/>
                  </a:lnTo>
                  <a:lnTo>
                    <a:pt x="19812" y="4572"/>
                  </a:lnTo>
                  <a:lnTo>
                    <a:pt x="18288" y="7620"/>
                  </a:lnTo>
                  <a:lnTo>
                    <a:pt x="18288" y="9144"/>
                  </a:lnTo>
                  <a:lnTo>
                    <a:pt x="16764" y="10668"/>
                  </a:lnTo>
                  <a:lnTo>
                    <a:pt x="16764" y="18288"/>
                  </a:lnTo>
                  <a:lnTo>
                    <a:pt x="18288" y="19812"/>
                  </a:lnTo>
                  <a:lnTo>
                    <a:pt x="18288" y="21336"/>
                  </a:lnTo>
                  <a:lnTo>
                    <a:pt x="19812" y="22860"/>
                  </a:lnTo>
                  <a:lnTo>
                    <a:pt x="19812" y="24384"/>
                  </a:lnTo>
                  <a:lnTo>
                    <a:pt x="21336" y="24384"/>
                  </a:lnTo>
                  <a:lnTo>
                    <a:pt x="21336" y="25908"/>
                  </a:lnTo>
                  <a:lnTo>
                    <a:pt x="0" y="25908"/>
                  </a:lnTo>
                  <a:lnTo>
                    <a:pt x="0" y="35153"/>
                  </a:lnTo>
                  <a:lnTo>
                    <a:pt x="60960" y="35153"/>
                  </a:lnTo>
                  <a:lnTo>
                    <a:pt x="60960" y="25908"/>
                  </a:lnTo>
                  <a:lnTo>
                    <a:pt x="27432" y="25908"/>
                  </a:lnTo>
                  <a:lnTo>
                    <a:pt x="27432" y="24384"/>
                  </a:lnTo>
                  <a:lnTo>
                    <a:pt x="25908" y="22860"/>
                  </a:lnTo>
                  <a:lnTo>
                    <a:pt x="25908" y="19812"/>
                  </a:lnTo>
                  <a:lnTo>
                    <a:pt x="24384" y="19812"/>
                  </a:lnTo>
                  <a:lnTo>
                    <a:pt x="24384" y="15240"/>
                  </a:lnTo>
                  <a:lnTo>
                    <a:pt x="25908" y="13716"/>
                  </a:lnTo>
                  <a:lnTo>
                    <a:pt x="25908" y="10668"/>
                  </a:lnTo>
                  <a:lnTo>
                    <a:pt x="27432" y="9144"/>
                  </a:lnTo>
                  <a:lnTo>
                    <a:pt x="28956" y="9144"/>
                  </a:lnTo>
                  <a:lnTo>
                    <a:pt x="30480" y="7620"/>
                  </a:lnTo>
                  <a:lnTo>
                    <a:pt x="60960" y="7620"/>
                  </a:lnTo>
                  <a:lnTo>
                    <a:pt x="60960" y="0"/>
                  </a:lnTo>
                  <a:close/>
                </a:path>
                <a:path w="62865" h="227964">
                  <a:moveTo>
                    <a:pt x="60972" y="174028"/>
                  </a:moveTo>
                  <a:lnTo>
                    <a:pt x="12" y="174028"/>
                  </a:lnTo>
                  <a:lnTo>
                    <a:pt x="12" y="181648"/>
                  </a:lnTo>
                  <a:lnTo>
                    <a:pt x="39636" y="199936"/>
                  </a:lnTo>
                  <a:lnTo>
                    <a:pt x="39636" y="201460"/>
                  </a:lnTo>
                  <a:lnTo>
                    <a:pt x="12" y="219748"/>
                  </a:lnTo>
                  <a:lnTo>
                    <a:pt x="12" y="227457"/>
                  </a:lnTo>
                  <a:lnTo>
                    <a:pt x="60972" y="227457"/>
                  </a:lnTo>
                  <a:lnTo>
                    <a:pt x="60972" y="218224"/>
                  </a:lnTo>
                  <a:lnTo>
                    <a:pt x="21348" y="218224"/>
                  </a:lnTo>
                  <a:lnTo>
                    <a:pt x="53352" y="202984"/>
                  </a:lnTo>
                  <a:lnTo>
                    <a:pt x="53352" y="196888"/>
                  </a:lnTo>
                  <a:lnTo>
                    <a:pt x="21348" y="183172"/>
                  </a:lnTo>
                  <a:lnTo>
                    <a:pt x="60972" y="183172"/>
                  </a:lnTo>
                  <a:lnTo>
                    <a:pt x="60972" y="174028"/>
                  </a:lnTo>
                  <a:close/>
                </a:path>
                <a:path w="62865" h="227964">
                  <a:moveTo>
                    <a:pt x="60972" y="77825"/>
                  </a:moveTo>
                  <a:lnTo>
                    <a:pt x="27444" y="77825"/>
                  </a:lnTo>
                  <a:lnTo>
                    <a:pt x="25920" y="79349"/>
                  </a:lnTo>
                  <a:lnTo>
                    <a:pt x="24396" y="79349"/>
                  </a:lnTo>
                  <a:lnTo>
                    <a:pt x="18300" y="85445"/>
                  </a:lnTo>
                  <a:lnTo>
                    <a:pt x="18300" y="86969"/>
                  </a:lnTo>
                  <a:lnTo>
                    <a:pt x="16776" y="88493"/>
                  </a:lnTo>
                  <a:lnTo>
                    <a:pt x="16776" y="96113"/>
                  </a:lnTo>
                  <a:lnTo>
                    <a:pt x="18300" y="97726"/>
                  </a:lnTo>
                  <a:lnTo>
                    <a:pt x="18300" y="100774"/>
                  </a:lnTo>
                  <a:lnTo>
                    <a:pt x="19824" y="100774"/>
                  </a:lnTo>
                  <a:lnTo>
                    <a:pt x="19824" y="102298"/>
                  </a:lnTo>
                  <a:lnTo>
                    <a:pt x="21348" y="103822"/>
                  </a:lnTo>
                  <a:lnTo>
                    <a:pt x="16776" y="103822"/>
                  </a:lnTo>
                  <a:lnTo>
                    <a:pt x="16776" y="112966"/>
                  </a:lnTo>
                  <a:lnTo>
                    <a:pt x="60972" y="112966"/>
                  </a:lnTo>
                  <a:lnTo>
                    <a:pt x="60972" y="103822"/>
                  </a:lnTo>
                  <a:lnTo>
                    <a:pt x="27444" y="103822"/>
                  </a:lnTo>
                  <a:lnTo>
                    <a:pt x="27444" y="102298"/>
                  </a:lnTo>
                  <a:lnTo>
                    <a:pt x="25920" y="100774"/>
                  </a:lnTo>
                  <a:lnTo>
                    <a:pt x="25920" y="97726"/>
                  </a:lnTo>
                  <a:lnTo>
                    <a:pt x="24396" y="97726"/>
                  </a:lnTo>
                  <a:lnTo>
                    <a:pt x="24396" y="93065"/>
                  </a:lnTo>
                  <a:lnTo>
                    <a:pt x="25920" y="91541"/>
                  </a:lnTo>
                  <a:lnTo>
                    <a:pt x="25920" y="88493"/>
                  </a:lnTo>
                  <a:lnTo>
                    <a:pt x="27444" y="88493"/>
                  </a:lnTo>
                  <a:lnTo>
                    <a:pt x="27444" y="86969"/>
                  </a:lnTo>
                  <a:lnTo>
                    <a:pt x="28968" y="86969"/>
                  </a:lnTo>
                  <a:lnTo>
                    <a:pt x="30492" y="85445"/>
                  </a:lnTo>
                  <a:lnTo>
                    <a:pt x="60972" y="85445"/>
                  </a:lnTo>
                  <a:lnTo>
                    <a:pt x="60972" y="77825"/>
                  </a:lnTo>
                  <a:close/>
                </a:path>
                <a:path w="62865" h="227964">
                  <a:moveTo>
                    <a:pt x="62496" y="140398"/>
                  </a:moveTo>
                  <a:lnTo>
                    <a:pt x="60972" y="138874"/>
                  </a:lnTo>
                  <a:lnTo>
                    <a:pt x="60972" y="135826"/>
                  </a:lnTo>
                  <a:lnTo>
                    <a:pt x="59448" y="134302"/>
                  </a:lnTo>
                  <a:lnTo>
                    <a:pt x="59448" y="132778"/>
                  </a:lnTo>
                  <a:lnTo>
                    <a:pt x="56400" y="129730"/>
                  </a:lnTo>
                  <a:lnTo>
                    <a:pt x="54876" y="129730"/>
                  </a:lnTo>
                  <a:lnTo>
                    <a:pt x="53352" y="128206"/>
                  </a:lnTo>
                  <a:lnTo>
                    <a:pt x="53352" y="138874"/>
                  </a:lnTo>
                  <a:lnTo>
                    <a:pt x="53352" y="148018"/>
                  </a:lnTo>
                  <a:lnTo>
                    <a:pt x="50304" y="151066"/>
                  </a:lnTo>
                  <a:lnTo>
                    <a:pt x="48780" y="151066"/>
                  </a:lnTo>
                  <a:lnTo>
                    <a:pt x="47256" y="152590"/>
                  </a:lnTo>
                  <a:lnTo>
                    <a:pt x="32016" y="152590"/>
                  </a:lnTo>
                  <a:lnTo>
                    <a:pt x="30492" y="151066"/>
                  </a:lnTo>
                  <a:lnTo>
                    <a:pt x="28968" y="151066"/>
                  </a:lnTo>
                  <a:lnTo>
                    <a:pt x="24396" y="146494"/>
                  </a:lnTo>
                  <a:lnTo>
                    <a:pt x="24396" y="141922"/>
                  </a:lnTo>
                  <a:lnTo>
                    <a:pt x="25920" y="138874"/>
                  </a:lnTo>
                  <a:lnTo>
                    <a:pt x="27444" y="137350"/>
                  </a:lnTo>
                  <a:lnTo>
                    <a:pt x="27444" y="135826"/>
                  </a:lnTo>
                  <a:lnTo>
                    <a:pt x="28968" y="135826"/>
                  </a:lnTo>
                  <a:lnTo>
                    <a:pt x="30492" y="134302"/>
                  </a:lnTo>
                  <a:lnTo>
                    <a:pt x="33540" y="134302"/>
                  </a:lnTo>
                  <a:lnTo>
                    <a:pt x="35064" y="132778"/>
                  </a:lnTo>
                  <a:lnTo>
                    <a:pt x="44208" y="132778"/>
                  </a:lnTo>
                  <a:lnTo>
                    <a:pt x="45732" y="134302"/>
                  </a:lnTo>
                  <a:lnTo>
                    <a:pt x="48780" y="134302"/>
                  </a:lnTo>
                  <a:lnTo>
                    <a:pt x="53352" y="138874"/>
                  </a:lnTo>
                  <a:lnTo>
                    <a:pt x="53352" y="128206"/>
                  </a:lnTo>
                  <a:lnTo>
                    <a:pt x="51828" y="126682"/>
                  </a:lnTo>
                  <a:lnTo>
                    <a:pt x="48780" y="126682"/>
                  </a:lnTo>
                  <a:lnTo>
                    <a:pt x="47256" y="125158"/>
                  </a:lnTo>
                  <a:lnTo>
                    <a:pt x="30492" y="125158"/>
                  </a:lnTo>
                  <a:lnTo>
                    <a:pt x="28968" y="126682"/>
                  </a:lnTo>
                  <a:lnTo>
                    <a:pt x="25920" y="126682"/>
                  </a:lnTo>
                  <a:lnTo>
                    <a:pt x="22872" y="129730"/>
                  </a:lnTo>
                  <a:lnTo>
                    <a:pt x="21348" y="129730"/>
                  </a:lnTo>
                  <a:lnTo>
                    <a:pt x="21348" y="131254"/>
                  </a:lnTo>
                  <a:lnTo>
                    <a:pt x="18300" y="134302"/>
                  </a:lnTo>
                  <a:lnTo>
                    <a:pt x="18300" y="135826"/>
                  </a:lnTo>
                  <a:lnTo>
                    <a:pt x="16776" y="138874"/>
                  </a:lnTo>
                  <a:lnTo>
                    <a:pt x="16776" y="148018"/>
                  </a:lnTo>
                  <a:lnTo>
                    <a:pt x="18300" y="149542"/>
                  </a:lnTo>
                  <a:lnTo>
                    <a:pt x="18300" y="151066"/>
                  </a:lnTo>
                  <a:lnTo>
                    <a:pt x="19824" y="154114"/>
                  </a:lnTo>
                  <a:lnTo>
                    <a:pt x="21348" y="154114"/>
                  </a:lnTo>
                  <a:lnTo>
                    <a:pt x="21348" y="155638"/>
                  </a:lnTo>
                  <a:lnTo>
                    <a:pt x="24396" y="158686"/>
                  </a:lnTo>
                  <a:lnTo>
                    <a:pt x="25920" y="158686"/>
                  </a:lnTo>
                  <a:lnTo>
                    <a:pt x="27444" y="160210"/>
                  </a:lnTo>
                  <a:lnTo>
                    <a:pt x="32016" y="160210"/>
                  </a:lnTo>
                  <a:lnTo>
                    <a:pt x="33540" y="161836"/>
                  </a:lnTo>
                  <a:lnTo>
                    <a:pt x="45732" y="161836"/>
                  </a:lnTo>
                  <a:lnTo>
                    <a:pt x="47256" y="160210"/>
                  </a:lnTo>
                  <a:lnTo>
                    <a:pt x="50304" y="160210"/>
                  </a:lnTo>
                  <a:lnTo>
                    <a:pt x="51828" y="158686"/>
                  </a:lnTo>
                  <a:lnTo>
                    <a:pt x="53352" y="158686"/>
                  </a:lnTo>
                  <a:lnTo>
                    <a:pt x="59448" y="152590"/>
                  </a:lnTo>
                  <a:lnTo>
                    <a:pt x="59448" y="151066"/>
                  </a:lnTo>
                  <a:lnTo>
                    <a:pt x="60972" y="149542"/>
                  </a:lnTo>
                  <a:lnTo>
                    <a:pt x="60972" y="148018"/>
                  </a:lnTo>
                  <a:lnTo>
                    <a:pt x="62496" y="144970"/>
                  </a:lnTo>
                  <a:lnTo>
                    <a:pt x="62496" y="14039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44" name="object 244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7699724" y="4600384"/>
              <a:ext cx="184594" cy="65627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7495317" y="4783550"/>
              <a:ext cx="393573" cy="65627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7587995" y="4966716"/>
              <a:ext cx="302418" cy="65627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7958328" y="4558296"/>
              <a:ext cx="2186940" cy="508000"/>
            </a:xfrm>
            <a:custGeom>
              <a:avLst/>
              <a:gdLst/>
              <a:ahLst/>
              <a:cxnLst/>
              <a:rect l="l" t="t" r="r" b="b"/>
              <a:pathLst>
                <a:path w="2186940" h="508000">
                  <a:moveTo>
                    <a:pt x="926592" y="367284"/>
                  </a:moveTo>
                  <a:lnTo>
                    <a:pt x="0" y="367284"/>
                  </a:lnTo>
                  <a:lnTo>
                    <a:pt x="0" y="507492"/>
                  </a:lnTo>
                  <a:lnTo>
                    <a:pt x="926592" y="507492"/>
                  </a:lnTo>
                  <a:lnTo>
                    <a:pt x="926592" y="367284"/>
                  </a:lnTo>
                  <a:close/>
                </a:path>
                <a:path w="2186940" h="508000">
                  <a:moveTo>
                    <a:pt x="1266444" y="184404"/>
                  </a:moveTo>
                  <a:lnTo>
                    <a:pt x="1524" y="184404"/>
                  </a:lnTo>
                  <a:lnTo>
                    <a:pt x="1524" y="324612"/>
                  </a:lnTo>
                  <a:lnTo>
                    <a:pt x="1266444" y="324612"/>
                  </a:lnTo>
                  <a:lnTo>
                    <a:pt x="1266444" y="184404"/>
                  </a:lnTo>
                  <a:close/>
                </a:path>
                <a:path w="2186940" h="508000">
                  <a:moveTo>
                    <a:pt x="2186940" y="0"/>
                  </a:moveTo>
                  <a:lnTo>
                    <a:pt x="0" y="0"/>
                  </a:lnTo>
                  <a:lnTo>
                    <a:pt x="0" y="140208"/>
                  </a:lnTo>
                  <a:lnTo>
                    <a:pt x="2186940" y="140208"/>
                  </a:lnTo>
                  <a:lnTo>
                    <a:pt x="2186940" y="0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349513" y="4603534"/>
              <a:ext cx="796290" cy="422909"/>
            </a:xfrm>
            <a:custGeom>
              <a:avLst/>
              <a:gdLst/>
              <a:ahLst/>
              <a:cxnLst/>
              <a:rect l="l" t="t" r="r" b="b"/>
              <a:pathLst>
                <a:path w="796290" h="422910">
                  <a:moveTo>
                    <a:pt x="32004" y="366229"/>
                  </a:moveTo>
                  <a:lnTo>
                    <a:pt x="0" y="366229"/>
                  </a:lnTo>
                  <a:lnTo>
                    <a:pt x="0" y="379945"/>
                  </a:lnTo>
                  <a:lnTo>
                    <a:pt x="7620" y="379945"/>
                  </a:lnTo>
                  <a:lnTo>
                    <a:pt x="7620" y="373849"/>
                  </a:lnTo>
                  <a:lnTo>
                    <a:pt x="24384" y="373849"/>
                  </a:lnTo>
                  <a:lnTo>
                    <a:pt x="6096" y="421195"/>
                  </a:lnTo>
                  <a:lnTo>
                    <a:pt x="13716" y="421195"/>
                  </a:lnTo>
                  <a:lnTo>
                    <a:pt x="32004" y="373849"/>
                  </a:lnTo>
                  <a:lnTo>
                    <a:pt x="32004" y="366229"/>
                  </a:lnTo>
                  <a:close/>
                </a:path>
                <a:path w="796290" h="422910">
                  <a:moveTo>
                    <a:pt x="47713" y="413473"/>
                  </a:moveTo>
                  <a:lnTo>
                    <a:pt x="40093" y="413473"/>
                  </a:lnTo>
                  <a:lnTo>
                    <a:pt x="40093" y="421106"/>
                  </a:lnTo>
                  <a:lnTo>
                    <a:pt x="47713" y="421106"/>
                  </a:lnTo>
                  <a:lnTo>
                    <a:pt x="47713" y="413473"/>
                  </a:lnTo>
                  <a:close/>
                </a:path>
                <a:path w="796290" h="422910">
                  <a:moveTo>
                    <a:pt x="88480" y="402907"/>
                  </a:moveTo>
                  <a:lnTo>
                    <a:pt x="86956" y="399859"/>
                  </a:lnTo>
                  <a:lnTo>
                    <a:pt x="86956" y="398335"/>
                  </a:lnTo>
                  <a:lnTo>
                    <a:pt x="85432" y="396811"/>
                  </a:lnTo>
                  <a:lnTo>
                    <a:pt x="83908" y="395287"/>
                  </a:lnTo>
                  <a:lnTo>
                    <a:pt x="83908" y="393763"/>
                  </a:lnTo>
                  <a:lnTo>
                    <a:pt x="82384" y="392239"/>
                  </a:lnTo>
                  <a:lnTo>
                    <a:pt x="80860" y="390626"/>
                  </a:lnTo>
                  <a:lnTo>
                    <a:pt x="80860" y="402907"/>
                  </a:lnTo>
                  <a:lnTo>
                    <a:pt x="80860" y="409003"/>
                  </a:lnTo>
                  <a:lnTo>
                    <a:pt x="79336" y="409003"/>
                  </a:lnTo>
                  <a:lnTo>
                    <a:pt x="79336" y="412051"/>
                  </a:lnTo>
                  <a:lnTo>
                    <a:pt x="77812" y="412051"/>
                  </a:lnTo>
                  <a:lnTo>
                    <a:pt x="77812" y="413575"/>
                  </a:lnTo>
                  <a:lnTo>
                    <a:pt x="76288" y="413575"/>
                  </a:lnTo>
                  <a:lnTo>
                    <a:pt x="74764" y="415099"/>
                  </a:lnTo>
                  <a:lnTo>
                    <a:pt x="68668" y="415099"/>
                  </a:lnTo>
                  <a:lnTo>
                    <a:pt x="68668" y="413575"/>
                  </a:lnTo>
                  <a:lnTo>
                    <a:pt x="67144" y="413575"/>
                  </a:lnTo>
                  <a:lnTo>
                    <a:pt x="65620" y="412051"/>
                  </a:lnTo>
                  <a:lnTo>
                    <a:pt x="65620" y="410527"/>
                  </a:lnTo>
                  <a:lnTo>
                    <a:pt x="64096" y="409003"/>
                  </a:lnTo>
                  <a:lnTo>
                    <a:pt x="64096" y="402907"/>
                  </a:lnTo>
                  <a:lnTo>
                    <a:pt x="65620" y="401383"/>
                  </a:lnTo>
                  <a:lnTo>
                    <a:pt x="65620" y="399859"/>
                  </a:lnTo>
                  <a:lnTo>
                    <a:pt x="68668" y="396811"/>
                  </a:lnTo>
                  <a:lnTo>
                    <a:pt x="74764" y="396811"/>
                  </a:lnTo>
                  <a:lnTo>
                    <a:pt x="76288" y="398335"/>
                  </a:lnTo>
                  <a:lnTo>
                    <a:pt x="77812" y="398335"/>
                  </a:lnTo>
                  <a:lnTo>
                    <a:pt x="77812" y="399859"/>
                  </a:lnTo>
                  <a:lnTo>
                    <a:pt x="79336" y="399859"/>
                  </a:lnTo>
                  <a:lnTo>
                    <a:pt x="79336" y="401383"/>
                  </a:lnTo>
                  <a:lnTo>
                    <a:pt x="80860" y="402907"/>
                  </a:lnTo>
                  <a:lnTo>
                    <a:pt x="80860" y="390626"/>
                  </a:lnTo>
                  <a:lnTo>
                    <a:pt x="77812" y="390626"/>
                  </a:lnTo>
                  <a:lnTo>
                    <a:pt x="76288" y="389102"/>
                  </a:lnTo>
                  <a:lnTo>
                    <a:pt x="71716" y="389102"/>
                  </a:lnTo>
                  <a:lnTo>
                    <a:pt x="71716" y="390626"/>
                  </a:lnTo>
                  <a:lnTo>
                    <a:pt x="68668" y="390626"/>
                  </a:lnTo>
                  <a:lnTo>
                    <a:pt x="80860" y="366242"/>
                  </a:lnTo>
                  <a:lnTo>
                    <a:pt x="73240" y="366242"/>
                  </a:lnTo>
                  <a:lnTo>
                    <a:pt x="59524" y="392239"/>
                  </a:lnTo>
                  <a:lnTo>
                    <a:pt x="59524" y="393763"/>
                  </a:lnTo>
                  <a:lnTo>
                    <a:pt x="58000" y="395287"/>
                  </a:lnTo>
                  <a:lnTo>
                    <a:pt x="58000" y="398335"/>
                  </a:lnTo>
                  <a:lnTo>
                    <a:pt x="56476" y="399859"/>
                  </a:lnTo>
                  <a:lnTo>
                    <a:pt x="56476" y="410527"/>
                  </a:lnTo>
                  <a:lnTo>
                    <a:pt x="58000" y="412051"/>
                  </a:lnTo>
                  <a:lnTo>
                    <a:pt x="58000" y="415099"/>
                  </a:lnTo>
                  <a:lnTo>
                    <a:pt x="59524" y="415099"/>
                  </a:lnTo>
                  <a:lnTo>
                    <a:pt x="59524" y="416623"/>
                  </a:lnTo>
                  <a:lnTo>
                    <a:pt x="61048" y="418147"/>
                  </a:lnTo>
                  <a:lnTo>
                    <a:pt x="62572" y="418147"/>
                  </a:lnTo>
                  <a:lnTo>
                    <a:pt x="65620" y="421195"/>
                  </a:lnTo>
                  <a:lnTo>
                    <a:pt x="68668" y="421195"/>
                  </a:lnTo>
                  <a:lnTo>
                    <a:pt x="70192" y="422719"/>
                  </a:lnTo>
                  <a:lnTo>
                    <a:pt x="73240" y="422719"/>
                  </a:lnTo>
                  <a:lnTo>
                    <a:pt x="74764" y="421195"/>
                  </a:lnTo>
                  <a:lnTo>
                    <a:pt x="77812" y="421195"/>
                  </a:lnTo>
                  <a:lnTo>
                    <a:pt x="79336" y="419671"/>
                  </a:lnTo>
                  <a:lnTo>
                    <a:pt x="80860" y="419671"/>
                  </a:lnTo>
                  <a:lnTo>
                    <a:pt x="86956" y="413575"/>
                  </a:lnTo>
                  <a:lnTo>
                    <a:pt x="86956" y="409003"/>
                  </a:lnTo>
                  <a:lnTo>
                    <a:pt x="88480" y="407479"/>
                  </a:lnTo>
                  <a:lnTo>
                    <a:pt x="88480" y="402907"/>
                  </a:lnTo>
                  <a:close/>
                </a:path>
                <a:path w="796290" h="422910">
                  <a:moveTo>
                    <a:pt x="146405" y="366242"/>
                  </a:moveTo>
                  <a:lnTo>
                    <a:pt x="138785" y="366242"/>
                  </a:lnTo>
                  <a:lnTo>
                    <a:pt x="122021" y="402907"/>
                  </a:lnTo>
                  <a:lnTo>
                    <a:pt x="114312" y="386054"/>
                  </a:lnTo>
                  <a:lnTo>
                    <a:pt x="105257" y="366242"/>
                  </a:lnTo>
                  <a:lnTo>
                    <a:pt x="99161" y="366242"/>
                  </a:lnTo>
                  <a:lnTo>
                    <a:pt x="99161" y="421195"/>
                  </a:lnTo>
                  <a:lnTo>
                    <a:pt x="106781" y="421195"/>
                  </a:lnTo>
                  <a:lnTo>
                    <a:pt x="106781" y="386054"/>
                  </a:lnTo>
                  <a:lnTo>
                    <a:pt x="120497" y="413575"/>
                  </a:lnTo>
                  <a:lnTo>
                    <a:pt x="125069" y="413575"/>
                  </a:lnTo>
                  <a:lnTo>
                    <a:pt x="129794" y="402907"/>
                  </a:lnTo>
                  <a:lnTo>
                    <a:pt x="137261" y="386054"/>
                  </a:lnTo>
                  <a:lnTo>
                    <a:pt x="138785" y="386054"/>
                  </a:lnTo>
                  <a:lnTo>
                    <a:pt x="138785" y="421195"/>
                  </a:lnTo>
                  <a:lnTo>
                    <a:pt x="146405" y="421195"/>
                  </a:lnTo>
                  <a:lnTo>
                    <a:pt x="146405" y="386054"/>
                  </a:lnTo>
                  <a:lnTo>
                    <a:pt x="146405" y="366242"/>
                  </a:lnTo>
                  <a:close/>
                </a:path>
                <a:path w="796290" h="422910">
                  <a:moveTo>
                    <a:pt x="169354" y="183070"/>
                  </a:moveTo>
                  <a:lnTo>
                    <a:pt x="161734" y="183070"/>
                  </a:lnTo>
                  <a:lnTo>
                    <a:pt x="154114" y="189255"/>
                  </a:lnTo>
                  <a:lnTo>
                    <a:pt x="154114" y="196875"/>
                  </a:lnTo>
                  <a:lnTo>
                    <a:pt x="161734" y="190779"/>
                  </a:lnTo>
                  <a:lnTo>
                    <a:pt x="161734" y="238023"/>
                  </a:lnTo>
                  <a:lnTo>
                    <a:pt x="169354" y="238023"/>
                  </a:lnTo>
                  <a:lnTo>
                    <a:pt x="169354" y="183070"/>
                  </a:lnTo>
                  <a:close/>
                </a:path>
                <a:path w="796290" h="422910">
                  <a:moveTo>
                    <a:pt x="221170" y="195262"/>
                  </a:moveTo>
                  <a:lnTo>
                    <a:pt x="219646" y="193738"/>
                  </a:lnTo>
                  <a:lnTo>
                    <a:pt x="219646" y="190690"/>
                  </a:lnTo>
                  <a:lnTo>
                    <a:pt x="218122" y="190690"/>
                  </a:lnTo>
                  <a:lnTo>
                    <a:pt x="218122" y="189166"/>
                  </a:lnTo>
                  <a:lnTo>
                    <a:pt x="216598" y="187642"/>
                  </a:lnTo>
                  <a:lnTo>
                    <a:pt x="216598" y="186118"/>
                  </a:lnTo>
                  <a:lnTo>
                    <a:pt x="215074" y="184594"/>
                  </a:lnTo>
                  <a:lnTo>
                    <a:pt x="213550" y="184594"/>
                  </a:lnTo>
                  <a:lnTo>
                    <a:pt x="213550" y="195262"/>
                  </a:lnTo>
                  <a:lnTo>
                    <a:pt x="213550" y="225831"/>
                  </a:lnTo>
                  <a:lnTo>
                    <a:pt x="212026" y="227355"/>
                  </a:lnTo>
                  <a:lnTo>
                    <a:pt x="212026" y="228879"/>
                  </a:lnTo>
                  <a:lnTo>
                    <a:pt x="210502" y="230403"/>
                  </a:lnTo>
                  <a:lnTo>
                    <a:pt x="208978" y="230403"/>
                  </a:lnTo>
                  <a:lnTo>
                    <a:pt x="207454" y="231927"/>
                  </a:lnTo>
                  <a:lnTo>
                    <a:pt x="202882" y="231927"/>
                  </a:lnTo>
                  <a:lnTo>
                    <a:pt x="202882" y="230403"/>
                  </a:lnTo>
                  <a:lnTo>
                    <a:pt x="201358" y="230403"/>
                  </a:lnTo>
                  <a:lnTo>
                    <a:pt x="198310" y="227355"/>
                  </a:lnTo>
                  <a:lnTo>
                    <a:pt x="198310" y="222783"/>
                  </a:lnTo>
                  <a:lnTo>
                    <a:pt x="196786" y="222783"/>
                  </a:lnTo>
                  <a:lnTo>
                    <a:pt x="196786" y="199923"/>
                  </a:lnTo>
                  <a:lnTo>
                    <a:pt x="198310" y="198399"/>
                  </a:lnTo>
                  <a:lnTo>
                    <a:pt x="198310" y="193738"/>
                  </a:lnTo>
                  <a:lnTo>
                    <a:pt x="199834" y="193738"/>
                  </a:lnTo>
                  <a:lnTo>
                    <a:pt x="199834" y="192214"/>
                  </a:lnTo>
                  <a:lnTo>
                    <a:pt x="201358" y="190690"/>
                  </a:lnTo>
                  <a:lnTo>
                    <a:pt x="202882" y="190690"/>
                  </a:lnTo>
                  <a:lnTo>
                    <a:pt x="204406" y="189166"/>
                  </a:lnTo>
                  <a:lnTo>
                    <a:pt x="207454" y="189166"/>
                  </a:lnTo>
                  <a:lnTo>
                    <a:pt x="207454" y="190690"/>
                  </a:lnTo>
                  <a:lnTo>
                    <a:pt x="210502" y="190690"/>
                  </a:lnTo>
                  <a:lnTo>
                    <a:pt x="212026" y="192214"/>
                  </a:lnTo>
                  <a:lnTo>
                    <a:pt x="212026" y="193738"/>
                  </a:lnTo>
                  <a:lnTo>
                    <a:pt x="213550" y="195262"/>
                  </a:lnTo>
                  <a:lnTo>
                    <a:pt x="213550" y="184594"/>
                  </a:lnTo>
                  <a:lnTo>
                    <a:pt x="212026" y="184594"/>
                  </a:lnTo>
                  <a:lnTo>
                    <a:pt x="210502" y="183070"/>
                  </a:lnTo>
                  <a:lnTo>
                    <a:pt x="201358" y="183070"/>
                  </a:lnTo>
                  <a:lnTo>
                    <a:pt x="199834" y="184594"/>
                  </a:lnTo>
                  <a:lnTo>
                    <a:pt x="196786" y="184594"/>
                  </a:lnTo>
                  <a:lnTo>
                    <a:pt x="193738" y="187642"/>
                  </a:lnTo>
                  <a:lnTo>
                    <a:pt x="193738" y="189166"/>
                  </a:lnTo>
                  <a:lnTo>
                    <a:pt x="190690" y="192214"/>
                  </a:lnTo>
                  <a:lnTo>
                    <a:pt x="190690" y="228879"/>
                  </a:lnTo>
                  <a:lnTo>
                    <a:pt x="192214" y="230403"/>
                  </a:lnTo>
                  <a:lnTo>
                    <a:pt x="192214" y="231927"/>
                  </a:lnTo>
                  <a:lnTo>
                    <a:pt x="196786" y="236499"/>
                  </a:lnTo>
                  <a:lnTo>
                    <a:pt x="198310" y="236499"/>
                  </a:lnTo>
                  <a:lnTo>
                    <a:pt x="199834" y="238023"/>
                  </a:lnTo>
                  <a:lnTo>
                    <a:pt x="212026" y="238023"/>
                  </a:lnTo>
                  <a:lnTo>
                    <a:pt x="213550" y="236499"/>
                  </a:lnTo>
                  <a:lnTo>
                    <a:pt x="215074" y="236499"/>
                  </a:lnTo>
                  <a:lnTo>
                    <a:pt x="216598" y="234975"/>
                  </a:lnTo>
                  <a:lnTo>
                    <a:pt x="216598" y="233451"/>
                  </a:lnTo>
                  <a:lnTo>
                    <a:pt x="218122" y="231927"/>
                  </a:lnTo>
                  <a:lnTo>
                    <a:pt x="219646" y="230403"/>
                  </a:lnTo>
                  <a:lnTo>
                    <a:pt x="219646" y="227355"/>
                  </a:lnTo>
                  <a:lnTo>
                    <a:pt x="221170" y="225831"/>
                  </a:lnTo>
                  <a:lnTo>
                    <a:pt x="221170" y="195262"/>
                  </a:lnTo>
                  <a:close/>
                </a:path>
                <a:path w="796290" h="422910">
                  <a:moveTo>
                    <a:pt x="238213" y="230593"/>
                  </a:moveTo>
                  <a:lnTo>
                    <a:pt x="230593" y="230593"/>
                  </a:lnTo>
                  <a:lnTo>
                    <a:pt x="230593" y="238213"/>
                  </a:lnTo>
                  <a:lnTo>
                    <a:pt x="238213" y="238213"/>
                  </a:lnTo>
                  <a:lnTo>
                    <a:pt x="238213" y="230593"/>
                  </a:lnTo>
                  <a:close/>
                </a:path>
                <a:path w="796290" h="422910">
                  <a:moveTo>
                    <a:pt x="279171" y="222796"/>
                  </a:moveTo>
                  <a:lnTo>
                    <a:pt x="274599" y="222796"/>
                  </a:lnTo>
                  <a:lnTo>
                    <a:pt x="274599" y="207556"/>
                  </a:lnTo>
                  <a:lnTo>
                    <a:pt x="266979" y="207556"/>
                  </a:lnTo>
                  <a:lnTo>
                    <a:pt x="266979" y="222796"/>
                  </a:lnTo>
                  <a:lnTo>
                    <a:pt x="253174" y="222796"/>
                  </a:lnTo>
                  <a:lnTo>
                    <a:pt x="271551" y="183070"/>
                  </a:lnTo>
                  <a:lnTo>
                    <a:pt x="263931" y="183070"/>
                  </a:lnTo>
                  <a:lnTo>
                    <a:pt x="244030" y="224320"/>
                  </a:lnTo>
                  <a:lnTo>
                    <a:pt x="244030" y="230416"/>
                  </a:lnTo>
                  <a:lnTo>
                    <a:pt x="266979" y="230416"/>
                  </a:lnTo>
                  <a:lnTo>
                    <a:pt x="266979" y="238036"/>
                  </a:lnTo>
                  <a:lnTo>
                    <a:pt x="274599" y="238036"/>
                  </a:lnTo>
                  <a:lnTo>
                    <a:pt x="274599" y="230416"/>
                  </a:lnTo>
                  <a:lnTo>
                    <a:pt x="279171" y="230416"/>
                  </a:lnTo>
                  <a:lnTo>
                    <a:pt x="279171" y="222796"/>
                  </a:lnTo>
                  <a:close/>
                </a:path>
                <a:path w="796290" h="422910">
                  <a:moveTo>
                    <a:pt x="335572" y="183070"/>
                  </a:moveTo>
                  <a:lnTo>
                    <a:pt x="329476" y="183070"/>
                  </a:lnTo>
                  <a:lnTo>
                    <a:pt x="312712" y="219735"/>
                  </a:lnTo>
                  <a:lnTo>
                    <a:pt x="305003" y="202882"/>
                  </a:lnTo>
                  <a:lnTo>
                    <a:pt x="295948" y="183070"/>
                  </a:lnTo>
                  <a:lnTo>
                    <a:pt x="289852" y="183070"/>
                  </a:lnTo>
                  <a:lnTo>
                    <a:pt x="289852" y="238023"/>
                  </a:lnTo>
                  <a:lnTo>
                    <a:pt x="297472" y="238023"/>
                  </a:lnTo>
                  <a:lnTo>
                    <a:pt x="297472" y="202882"/>
                  </a:lnTo>
                  <a:lnTo>
                    <a:pt x="309664" y="230403"/>
                  </a:lnTo>
                  <a:lnTo>
                    <a:pt x="315760" y="230403"/>
                  </a:lnTo>
                  <a:lnTo>
                    <a:pt x="320484" y="219735"/>
                  </a:lnTo>
                  <a:lnTo>
                    <a:pt x="327952" y="202882"/>
                  </a:lnTo>
                  <a:lnTo>
                    <a:pt x="329476" y="202882"/>
                  </a:lnTo>
                  <a:lnTo>
                    <a:pt x="329476" y="238023"/>
                  </a:lnTo>
                  <a:lnTo>
                    <a:pt x="335572" y="238023"/>
                  </a:lnTo>
                  <a:lnTo>
                    <a:pt x="335572" y="202882"/>
                  </a:lnTo>
                  <a:lnTo>
                    <a:pt x="335572" y="183070"/>
                  </a:lnTo>
                  <a:close/>
                </a:path>
                <a:path w="796290" h="422910">
                  <a:moveTo>
                    <a:pt x="629983" y="0"/>
                  </a:moveTo>
                  <a:lnTo>
                    <a:pt x="622363" y="0"/>
                  </a:lnTo>
                  <a:lnTo>
                    <a:pt x="614743" y="6096"/>
                  </a:lnTo>
                  <a:lnTo>
                    <a:pt x="614743" y="12192"/>
                  </a:lnTo>
                  <a:lnTo>
                    <a:pt x="622363" y="7620"/>
                  </a:lnTo>
                  <a:lnTo>
                    <a:pt x="622363" y="54864"/>
                  </a:lnTo>
                  <a:lnTo>
                    <a:pt x="629983" y="54864"/>
                  </a:lnTo>
                  <a:lnTo>
                    <a:pt x="629983" y="0"/>
                  </a:lnTo>
                  <a:close/>
                </a:path>
                <a:path w="796290" h="422910">
                  <a:moveTo>
                    <a:pt x="683323" y="0"/>
                  </a:moveTo>
                  <a:lnTo>
                    <a:pt x="651319" y="0"/>
                  </a:lnTo>
                  <a:lnTo>
                    <a:pt x="651319" y="12192"/>
                  </a:lnTo>
                  <a:lnTo>
                    <a:pt x="658939" y="12192"/>
                  </a:lnTo>
                  <a:lnTo>
                    <a:pt x="658939" y="6096"/>
                  </a:lnTo>
                  <a:lnTo>
                    <a:pt x="674179" y="6096"/>
                  </a:lnTo>
                  <a:lnTo>
                    <a:pt x="655891" y="54864"/>
                  </a:lnTo>
                  <a:lnTo>
                    <a:pt x="665035" y="54864"/>
                  </a:lnTo>
                  <a:lnTo>
                    <a:pt x="683323" y="6096"/>
                  </a:lnTo>
                  <a:lnTo>
                    <a:pt x="683323" y="0"/>
                  </a:lnTo>
                  <a:close/>
                </a:path>
                <a:path w="796290" h="422910">
                  <a:moveTo>
                    <a:pt x="698461" y="47713"/>
                  </a:moveTo>
                  <a:lnTo>
                    <a:pt x="690841" y="47713"/>
                  </a:lnTo>
                  <a:lnTo>
                    <a:pt x="690841" y="55333"/>
                  </a:lnTo>
                  <a:lnTo>
                    <a:pt x="698461" y="55333"/>
                  </a:lnTo>
                  <a:lnTo>
                    <a:pt x="698461" y="47713"/>
                  </a:lnTo>
                  <a:close/>
                </a:path>
                <a:path w="796290" h="422910">
                  <a:moveTo>
                    <a:pt x="738289" y="10668"/>
                  </a:moveTo>
                  <a:lnTo>
                    <a:pt x="736765" y="7620"/>
                  </a:lnTo>
                  <a:lnTo>
                    <a:pt x="735241" y="6096"/>
                  </a:lnTo>
                  <a:lnTo>
                    <a:pt x="735241" y="4572"/>
                  </a:lnTo>
                  <a:lnTo>
                    <a:pt x="733717" y="3048"/>
                  </a:lnTo>
                  <a:lnTo>
                    <a:pt x="732193" y="3048"/>
                  </a:lnTo>
                  <a:lnTo>
                    <a:pt x="732193" y="1524"/>
                  </a:lnTo>
                  <a:lnTo>
                    <a:pt x="730669" y="1524"/>
                  </a:lnTo>
                  <a:lnTo>
                    <a:pt x="730669" y="10668"/>
                  </a:lnTo>
                  <a:lnTo>
                    <a:pt x="730669" y="19812"/>
                  </a:lnTo>
                  <a:lnTo>
                    <a:pt x="726097" y="24384"/>
                  </a:lnTo>
                  <a:lnTo>
                    <a:pt x="718464" y="24384"/>
                  </a:lnTo>
                  <a:lnTo>
                    <a:pt x="718464" y="22860"/>
                  </a:lnTo>
                  <a:lnTo>
                    <a:pt x="716940" y="22860"/>
                  </a:lnTo>
                  <a:lnTo>
                    <a:pt x="716940" y="21336"/>
                  </a:lnTo>
                  <a:lnTo>
                    <a:pt x="715416" y="21336"/>
                  </a:lnTo>
                  <a:lnTo>
                    <a:pt x="715416" y="10668"/>
                  </a:lnTo>
                  <a:lnTo>
                    <a:pt x="718464" y="7620"/>
                  </a:lnTo>
                  <a:lnTo>
                    <a:pt x="719988" y="7620"/>
                  </a:lnTo>
                  <a:lnTo>
                    <a:pt x="719988" y="6096"/>
                  </a:lnTo>
                  <a:lnTo>
                    <a:pt x="724573" y="6096"/>
                  </a:lnTo>
                  <a:lnTo>
                    <a:pt x="726097" y="7620"/>
                  </a:lnTo>
                  <a:lnTo>
                    <a:pt x="727621" y="7620"/>
                  </a:lnTo>
                  <a:lnTo>
                    <a:pt x="730669" y="10668"/>
                  </a:lnTo>
                  <a:lnTo>
                    <a:pt x="730669" y="1524"/>
                  </a:lnTo>
                  <a:lnTo>
                    <a:pt x="729145" y="0"/>
                  </a:lnTo>
                  <a:lnTo>
                    <a:pt x="716940" y="0"/>
                  </a:lnTo>
                  <a:lnTo>
                    <a:pt x="715416" y="1524"/>
                  </a:lnTo>
                  <a:lnTo>
                    <a:pt x="713892" y="1524"/>
                  </a:lnTo>
                  <a:lnTo>
                    <a:pt x="713892" y="3048"/>
                  </a:lnTo>
                  <a:lnTo>
                    <a:pt x="712279" y="3048"/>
                  </a:lnTo>
                  <a:lnTo>
                    <a:pt x="710755" y="4572"/>
                  </a:lnTo>
                  <a:lnTo>
                    <a:pt x="710755" y="6096"/>
                  </a:lnTo>
                  <a:lnTo>
                    <a:pt x="709231" y="7620"/>
                  </a:lnTo>
                  <a:lnTo>
                    <a:pt x="709231" y="9144"/>
                  </a:lnTo>
                  <a:lnTo>
                    <a:pt x="707707" y="10668"/>
                  </a:lnTo>
                  <a:lnTo>
                    <a:pt x="707707" y="21336"/>
                  </a:lnTo>
                  <a:lnTo>
                    <a:pt x="709231" y="22860"/>
                  </a:lnTo>
                  <a:lnTo>
                    <a:pt x="709231" y="25908"/>
                  </a:lnTo>
                  <a:lnTo>
                    <a:pt x="710755" y="27432"/>
                  </a:lnTo>
                  <a:lnTo>
                    <a:pt x="712279" y="27432"/>
                  </a:lnTo>
                  <a:lnTo>
                    <a:pt x="712279" y="28956"/>
                  </a:lnTo>
                  <a:lnTo>
                    <a:pt x="713892" y="30480"/>
                  </a:lnTo>
                  <a:lnTo>
                    <a:pt x="716940" y="30480"/>
                  </a:lnTo>
                  <a:lnTo>
                    <a:pt x="718464" y="32004"/>
                  </a:lnTo>
                  <a:lnTo>
                    <a:pt x="724573" y="32004"/>
                  </a:lnTo>
                  <a:lnTo>
                    <a:pt x="726097" y="30480"/>
                  </a:lnTo>
                  <a:lnTo>
                    <a:pt x="726097" y="32004"/>
                  </a:lnTo>
                  <a:lnTo>
                    <a:pt x="713892" y="54864"/>
                  </a:lnTo>
                  <a:lnTo>
                    <a:pt x="721512" y="54864"/>
                  </a:lnTo>
                  <a:lnTo>
                    <a:pt x="735241" y="28956"/>
                  </a:lnTo>
                  <a:lnTo>
                    <a:pt x="735241" y="27432"/>
                  </a:lnTo>
                  <a:lnTo>
                    <a:pt x="736765" y="25908"/>
                  </a:lnTo>
                  <a:lnTo>
                    <a:pt x="736765" y="24384"/>
                  </a:lnTo>
                  <a:lnTo>
                    <a:pt x="738289" y="22860"/>
                  </a:lnTo>
                  <a:lnTo>
                    <a:pt x="738289" y="10668"/>
                  </a:lnTo>
                  <a:close/>
                </a:path>
                <a:path w="796290" h="422910">
                  <a:moveTo>
                    <a:pt x="796188" y="0"/>
                  </a:moveTo>
                  <a:lnTo>
                    <a:pt x="790092" y="0"/>
                  </a:lnTo>
                  <a:lnTo>
                    <a:pt x="773328" y="35052"/>
                  </a:lnTo>
                  <a:lnTo>
                    <a:pt x="765314" y="18288"/>
                  </a:lnTo>
                  <a:lnTo>
                    <a:pt x="756564" y="0"/>
                  </a:lnTo>
                  <a:lnTo>
                    <a:pt x="750468" y="0"/>
                  </a:lnTo>
                  <a:lnTo>
                    <a:pt x="750468" y="54864"/>
                  </a:lnTo>
                  <a:lnTo>
                    <a:pt x="756564" y="54864"/>
                  </a:lnTo>
                  <a:lnTo>
                    <a:pt x="756564" y="18288"/>
                  </a:lnTo>
                  <a:lnTo>
                    <a:pt x="758088" y="18288"/>
                  </a:lnTo>
                  <a:lnTo>
                    <a:pt x="770280" y="47244"/>
                  </a:lnTo>
                  <a:lnTo>
                    <a:pt x="774852" y="47244"/>
                  </a:lnTo>
                  <a:lnTo>
                    <a:pt x="780630" y="35052"/>
                  </a:lnTo>
                  <a:lnTo>
                    <a:pt x="788568" y="18288"/>
                  </a:lnTo>
                  <a:lnTo>
                    <a:pt x="788568" y="54864"/>
                  </a:lnTo>
                  <a:lnTo>
                    <a:pt x="796188" y="54864"/>
                  </a:lnTo>
                  <a:lnTo>
                    <a:pt x="796188" y="18288"/>
                  </a:lnTo>
                  <a:lnTo>
                    <a:pt x="796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49" name="object 249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7091171" y="5073396"/>
              <a:ext cx="3416807" cy="1431035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7289386" y="5271992"/>
              <a:ext cx="3134995" cy="1031875"/>
            </a:xfrm>
            <a:custGeom>
              <a:avLst/>
              <a:gdLst/>
              <a:ahLst/>
              <a:cxnLst/>
              <a:rect l="l" t="t" r="r" b="b"/>
              <a:pathLst>
                <a:path w="3134995" h="1031875">
                  <a:moveTo>
                    <a:pt x="0" y="0"/>
                  </a:moveTo>
                  <a:lnTo>
                    <a:pt x="3134582" y="0"/>
                  </a:lnTo>
                  <a:lnTo>
                    <a:pt x="3134582" y="1031748"/>
                  </a:lnTo>
                  <a:lnTo>
                    <a:pt x="0" y="1031748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51" name="object 251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8508110" y="5308568"/>
              <a:ext cx="712374" cy="96551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7344333" y="5790920"/>
              <a:ext cx="62865" cy="227965"/>
            </a:xfrm>
            <a:custGeom>
              <a:avLst/>
              <a:gdLst/>
              <a:ahLst/>
              <a:cxnLst/>
              <a:rect l="l" t="t" r="r" b="b"/>
              <a:pathLst>
                <a:path w="62865" h="227964">
                  <a:moveTo>
                    <a:pt x="60960" y="47244"/>
                  </a:moveTo>
                  <a:lnTo>
                    <a:pt x="53340" y="47244"/>
                  </a:lnTo>
                  <a:lnTo>
                    <a:pt x="53340" y="53428"/>
                  </a:lnTo>
                  <a:lnTo>
                    <a:pt x="51816" y="53428"/>
                  </a:lnTo>
                  <a:lnTo>
                    <a:pt x="51816" y="54952"/>
                  </a:lnTo>
                  <a:lnTo>
                    <a:pt x="24384" y="54952"/>
                  </a:lnTo>
                  <a:lnTo>
                    <a:pt x="24384" y="47244"/>
                  </a:lnTo>
                  <a:lnTo>
                    <a:pt x="16764" y="47244"/>
                  </a:lnTo>
                  <a:lnTo>
                    <a:pt x="16764" y="54952"/>
                  </a:lnTo>
                  <a:lnTo>
                    <a:pt x="4572" y="54952"/>
                  </a:lnTo>
                  <a:lnTo>
                    <a:pt x="4572" y="62572"/>
                  </a:lnTo>
                  <a:lnTo>
                    <a:pt x="16764" y="62572"/>
                  </a:lnTo>
                  <a:lnTo>
                    <a:pt x="16764" y="67144"/>
                  </a:lnTo>
                  <a:lnTo>
                    <a:pt x="24384" y="67144"/>
                  </a:lnTo>
                  <a:lnTo>
                    <a:pt x="24384" y="62572"/>
                  </a:lnTo>
                  <a:lnTo>
                    <a:pt x="54864" y="62572"/>
                  </a:lnTo>
                  <a:lnTo>
                    <a:pt x="56388" y="61048"/>
                  </a:lnTo>
                  <a:lnTo>
                    <a:pt x="57912" y="61048"/>
                  </a:lnTo>
                  <a:lnTo>
                    <a:pt x="60960" y="58000"/>
                  </a:lnTo>
                  <a:lnTo>
                    <a:pt x="60960" y="47244"/>
                  </a:lnTo>
                  <a:close/>
                </a:path>
                <a:path w="62865" h="227964">
                  <a:moveTo>
                    <a:pt x="60960" y="0"/>
                  </a:moveTo>
                  <a:lnTo>
                    <a:pt x="27432" y="0"/>
                  </a:lnTo>
                  <a:lnTo>
                    <a:pt x="25908" y="1524"/>
                  </a:lnTo>
                  <a:lnTo>
                    <a:pt x="24384" y="1524"/>
                  </a:lnTo>
                  <a:lnTo>
                    <a:pt x="18288" y="7620"/>
                  </a:lnTo>
                  <a:lnTo>
                    <a:pt x="18288" y="9144"/>
                  </a:lnTo>
                  <a:lnTo>
                    <a:pt x="16764" y="10668"/>
                  </a:lnTo>
                  <a:lnTo>
                    <a:pt x="16764" y="18288"/>
                  </a:lnTo>
                  <a:lnTo>
                    <a:pt x="18288" y="19812"/>
                  </a:lnTo>
                  <a:lnTo>
                    <a:pt x="18288" y="22860"/>
                  </a:lnTo>
                  <a:lnTo>
                    <a:pt x="19812" y="22860"/>
                  </a:lnTo>
                  <a:lnTo>
                    <a:pt x="19812" y="24384"/>
                  </a:lnTo>
                  <a:lnTo>
                    <a:pt x="21336" y="25908"/>
                  </a:lnTo>
                  <a:lnTo>
                    <a:pt x="21336" y="27432"/>
                  </a:lnTo>
                  <a:lnTo>
                    <a:pt x="0" y="27432"/>
                  </a:lnTo>
                  <a:lnTo>
                    <a:pt x="0" y="35052"/>
                  </a:lnTo>
                  <a:lnTo>
                    <a:pt x="60960" y="35052"/>
                  </a:lnTo>
                  <a:lnTo>
                    <a:pt x="60960" y="27432"/>
                  </a:lnTo>
                  <a:lnTo>
                    <a:pt x="28956" y="27432"/>
                  </a:lnTo>
                  <a:lnTo>
                    <a:pt x="28956" y="25908"/>
                  </a:lnTo>
                  <a:lnTo>
                    <a:pt x="27432" y="25908"/>
                  </a:lnTo>
                  <a:lnTo>
                    <a:pt x="27432" y="24384"/>
                  </a:lnTo>
                  <a:lnTo>
                    <a:pt x="25908" y="22860"/>
                  </a:lnTo>
                  <a:lnTo>
                    <a:pt x="25908" y="21336"/>
                  </a:lnTo>
                  <a:lnTo>
                    <a:pt x="24384" y="19812"/>
                  </a:lnTo>
                  <a:lnTo>
                    <a:pt x="24384" y="15240"/>
                  </a:lnTo>
                  <a:lnTo>
                    <a:pt x="25908" y="13716"/>
                  </a:lnTo>
                  <a:lnTo>
                    <a:pt x="25908" y="10668"/>
                  </a:lnTo>
                  <a:lnTo>
                    <a:pt x="27432" y="10668"/>
                  </a:lnTo>
                  <a:lnTo>
                    <a:pt x="27432" y="9144"/>
                  </a:lnTo>
                  <a:lnTo>
                    <a:pt x="30480" y="9144"/>
                  </a:lnTo>
                  <a:lnTo>
                    <a:pt x="32004" y="7620"/>
                  </a:lnTo>
                  <a:lnTo>
                    <a:pt x="60960" y="7620"/>
                  </a:lnTo>
                  <a:lnTo>
                    <a:pt x="60960" y="0"/>
                  </a:lnTo>
                  <a:close/>
                </a:path>
                <a:path w="62865" h="227964">
                  <a:moveTo>
                    <a:pt x="60972" y="173926"/>
                  </a:moveTo>
                  <a:lnTo>
                    <a:pt x="12" y="173926"/>
                  </a:lnTo>
                  <a:lnTo>
                    <a:pt x="12" y="181546"/>
                  </a:lnTo>
                  <a:lnTo>
                    <a:pt x="39636" y="199923"/>
                  </a:lnTo>
                  <a:lnTo>
                    <a:pt x="39636" y="201447"/>
                  </a:lnTo>
                  <a:lnTo>
                    <a:pt x="12" y="219735"/>
                  </a:lnTo>
                  <a:lnTo>
                    <a:pt x="12" y="227355"/>
                  </a:lnTo>
                  <a:lnTo>
                    <a:pt x="60972" y="227355"/>
                  </a:lnTo>
                  <a:lnTo>
                    <a:pt x="60972" y="218211"/>
                  </a:lnTo>
                  <a:lnTo>
                    <a:pt x="21348" y="218211"/>
                  </a:lnTo>
                  <a:lnTo>
                    <a:pt x="53352" y="202971"/>
                  </a:lnTo>
                  <a:lnTo>
                    <a:pt x="53352" y="198399"/>
                  </a:lnTo>
                  <a:lnTo>
                    <a:pt x="21348" y="183070"/>
                  </a:lnTo>
                  <a:lnTo>
                    <a:pt x="60972" y="183070"/>
                  </a:lnTo>
                  <a:lnTo>
                    <a:pt x="60972" y="173926"/>
                  </a:lnTo>
                  <a:close/>
                </a:path>
                <a:path w="62865" h="227964">
                  <a:moveTo>
                    <a:pt x="60972" y="77812"/>
                  </a:moveTo>
                  <a:lnTo>
                    <a:pt x="27444" y="77812"/>
                  </a:lnTo>
                  <a:lnTo>
                    <a:pt x="25920" y="79336"/>
                  </a:lnTo>
                  <a:lnTo>
                    <a:pt x="24396" y="79336"/>
                  </a:lnTo>
                  <a:lnTo>
                    <a:pt x="18300" y="85432"/>
                  </a:lnTo>
                  <a:lnTo>
                    <a:pt x="18300" y="86956"/>
                  </a:lnTo>
                  <a:lnTo>
                    <a:pt x="16776" y="88480"/>
                  </a:lnTo>
                  <a:lnTo>
                    <a:pt x="16776" y="96100"/>
                  </a:lnTo>
                  <a:lnTo>
                    <a:pt x="18300" y="97624"/>
                  </a:lnTo>
                  <a:lnTo>
                    <a:pt x="18300" y="100672"/>
                  </a:lnTo>
                  <a:lnTo>
                    <a:pt x="19824" y="100672"/>
                  </a:lnTo>
                  <a:lnTo>
                    <a:pt x="19824" y="102196"/>
                  </a:lnTo>
                  <a:lnTo>
                    <a:pt x="21348" y="103720"/>
                  </a:lnTo>
                  <a:lnTo>
                    <a:pt x="21348" y="105244"/>
                  </a:lnTo>
                  <a:lnTo>
                    <a:pt x="16776" y="105244"/>
                  </a:lnTo>
                  <a:lnTo>
                    <a:pt x="16776" y="112864"/>
                  </a:lnTo>
                  <a:lnTo>
                    <a:pt x="60972" y="112864"/>
                  </a:lnTo>
                  <a:lnTo>
                    <a:pt x="60972" y="105244"/>
                  </a:lnTo>
                  <a:lnTo>
                    <a:pt x="28968" y="105244"/>
                  </a:lnTo>
                  <a:lnTo>
                    <a:pt x="28968" y="103720"/>
                  </a:lnTo>
                  <a:lnTo>
                    <a:pt x="27444" y="103720"/>
                  </a:lnTo>
                  <a:lnTo>
                    <a:pt x="27444" y="102196"/>
                  </a:lnTo>
                  <a:lnTo>
                    <a:pt x="25920" y="102196"/>
                  </a:lnTo>
                  <a:lnTo>
                    <a:pt x="25920" y="99148"/>
                  </a:lnTo>
                  <a:lnTo>
                    <a:pt x="24396" y="97624"/>
                  </a:lnTo>
                  <a:lnTo>
                    <a:pt x="24396" y="93052"/>
                  </a:lnTo>
                  <a:lnTo>
                    <a:pt x="25920" y="91528"/>
                  </a:lnTo>
                  <a:lnTo>
                    <a:pt x="25920" y="88480"/>
                  </a:lnTo>
                  <a:lnTo>
                    <a:pt x="27444" y="88480"/>
                  </a:lnTo>
                  <a:lnTo>
                    <a:pt x="27444" y="86956"/>
                  </a:lnTo>
                  <a:lnTo>
                    <a:pt x="60972" y="86956"/>
                  </a:lnTo>
                  <a:lnTo>
                    <a:pt x="60972" y="77812"/>
                  </a:lnTo>
                  <a:close/>
                </a:path>
                <a:path w="62865" h="227964">
                  <a:moveTo>
                    <a:pt x="62496" y="140398"/>
                  </a:moveTo>
                  <a:lnTo>
                    <a:pt x="60972" y="138874"/>
                  </a:lnTo>
                  <a:lnTo>
                    <a:pt x="60972" y="137350"/>
                  </a:lnTo>
                  <a:lnTo>
                    <a:pt x="59448" y="134302"/>
                  </a:lnTo>
                  <a:lnTo>
                    <a:pt x="59448" y="132778"/>
                  </a:lnTo>
                  <a:lnTo>
                    <a:pt x="57924" y="131254"/>
                  </a:lnTo>
                  <a:lnTo>
                    <a:pt x="56400" y="131254"/>
                  </a:lnTo>
                  <a:lnTo>
                    <a:pt x="53352" y="128206"/>
                  </a:lnTo>
                  <a:lnTo>
                    <a:pt x="53352" y="138874"/>
                  </a:lnTo>
                  <a:lnTo>
                    <a:pt x="53352" y="148018"/>
                  </a:lnTo>
                  <a:lnTo>
                    <a:pt x="48780" y="152590"/>
                  </a:lnTo>
                  <a:lnTo>
                    <a:pt x="30492" y="152590"/>
                  </a:lnTo>
                  <a:lnTo>
                    <a:pt x="28968" y="151066"/>
                  </a:lnTo>
                  <a:lnTo>
                    <a:pt x="27444" y="151066"/>
                  </a:lnTo>
                  <a:lnTo>
                    <a:pt x="27444" y="149542"/>
                  </a:lnTo>
                  <a:lnTo>
                    <a:pt x="24396" y="146494"/>
                  </a:lnTo>
                  <a:lnTo>
                    <a:pt x="24396" y="141922"/>
                  </a:lnTo>
                  <a:lnTo>
                    <a:pt x="25920" y="140398"/>
                  </a:lnTo>
                  <a:lnTo>
                    <a:pt x="25920" y="138874"/>
                  </a:lnTo>
                  <a:lnTo>
                    <a:pt x="27444" y="137350"/>
                  </a:lnTo>
                  <a:lnTo>
                    <a:pt x="27444" y="135826"/>
                  </a:lnTo>
                  <a:lnTo>
                    <a:pt x="28968" y="135826"/>
                  </a:lnTo>
                  <a:lnTo>
                    <a:pt x="30492" y="134302"/>
                  </a:lnTo>
                  <a:lnTo>
                    <a:pt x="48780" y="134302"/>
                  </a:lnTo>
                  <a:lnTo>
                    <a:pt x="53352" y="138874"/>
                  </a:lnTo>
                  <a:lnTo>
                    <a:pt x="53352" y="128206"/>
                  </a:lnTo>
                  <a:lnTo>
                    <a:pt x="51828" y="128206"/>
                  </a:lnTo>
                  <a:lnTo>
                    <a:pt x="50304" y="126682"/>
                  </a:lnTo>
                  <a:lnTo>
                    <a:pt x="47256" y="126682"/>
                  </a:lnTo>
                  <a:lnTo>
                    <a:pt x="47256" y="125158"/>
                  </a:lnTo>
                  <a:lnTo>
                    <a:pt x="32016" y="125158"/>
                  </a:lnTo>
                  <a:lnTo>
                    <a:pt x="30492" y="126682"/>
                  </a:lnTo>
                  <a:lnTo>
                    <a:pt x="27444" y="126682"/>
                  </a:lnTo>
                  <a:lnTo>
                    <a:pt x="25920" y="128206"/>
                  </a:lnTo>
                  <a:lnTo>
                    <a:pt x="24396" y="128206"/>
                  </a:lnTo>
                  <a:lnTo>
                    <a:pt x="18300" y="134302"/>
                  </a:lnTo>
                  <a:lnTo>
                    <a:pt x="18300" y="137350"/>
                  </a:lnTo>
                  <a:lnTo>
                    <a:pt x="16776" y="138874"/>
                  </a:lnTo>
                  <a:lnTo>
                    <a:pt x="16776" y="148018"/>
                  </a:lnTo>
                  <a:lnTo>
                    <a:pt x="18300" y="149542"/>
                  </a:lnTo>
                  <a:lnTo>
                    <a:pt x="18300" y="152590"/>
                  </a:lnTo>
                  <a:lnTo>
                    <a:pt x="24396" y="158686"/>
                  </a:lnTo>
                  <a:lnTo>
                    <a:pt x="25920" y="158686"/>
                  </a:lnTo>
                  <a:lnTo>
                    <a:pt x="27444" y="160210"/>
                  </a:lnTo>
                  <a:lnTo>
                    <a:pt x="30492" y="160210"/>
                  </a:lnTo>
                  <a:lnTo>
                    <a:pt x="32016" y="161734"/>
                  </a:lnTo>
                  <a:lnTo>
                    <a:pt x="47256" y="161734"/>
                  </a:lnTo>
                  <a:lnTo>
                    <a:pt x="47256" y="160210"/>
                  </a:lnTo>
                  <a:lnTo>
                    <a:pt x="50304" y="160210"/>
                  </a:lnTo>
                  <a:lnTo>
                    <a:pt x="51828" y="158686"/>
                  </a:lnTo>
                  <a:lnTo>
                    <a:pt x="53352" y="158686"/>
                  </a:lnTo>
                  <a:lnTo>
                    <a:pt x="56400" y="155638"/>
                  </a:lnTo>
                  <a:lnTo>
                    <a:pt x="57924" y="155638"/>
                  </a:lnTo>
                  <a:lnTo>
                    <a:pt x="59448" y="154114"/>
                  </a:lnTo>
                  <a:lnTo>
                    <a:pt x="59448" y="152590"/>
                  </a:lnTo>
                  <a:lnTo>
                    <a:pt x="60972" y="149542"/>
                  </a:lnTo>
                  <a:lnTo>
                    <a:pt x="60972" y="148018"/>
                  </a:lnTo>
                  <a:lnTo>
                    <a:pt x="62496" y="146494"/>
                  </a:lnTo>
                  <a:lnTo>
                    <a:pt x="62496" y="14039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53" name="object 253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7492269" y="5665756"/>
              <a:ext cx="430148" cy="82772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7687055" y="5871781"/>
              <a:ext cx="227743" cy="65721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7573137" y="6077712"/>
              <a:ext cx="346233" cy="82486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7620000" y="6077712"/>
              <a:ext cx="297180" cy="82295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7991856" y="5615940"/>
              <a:ext cx="1911350" cy="568960"/>
            </a:xfrm>
            <a:custGeom>
              <a:avLst/>
              <a:gdLst/>
              <a:ahLst/>
              <a:cxnLst/>
              <a:rect l="l" t="t" r="r" b="b"/>
              <a:pathLst>
                <a:path w="1911350" h="568960">
                  <a:moveTo>
                    <a:pt x="1821180" y="411480"/>
                  </a:moveTo>
                  <a:lnTo>
                    <a:pt x="0" y="411480"/>
                  </a:lnTo>
                  <a:lnTo>
                    <a:pt x="0" y="568464"/>
                  </a:lnTo>
                  <a:lnTo>
                    <a:pt x="1821180" y="568464"/>
                  </a:lnTo>
                  <a:lnTo>
                    <a:pt x="1821180" y="411480"/>
                  </a:lnTo>
                  <a:close/>
                </a:path>
                <a:path w="1911350" h="568960">
                  <a:moveTo>
                    <a:pt x="1885175" y="205752"/>
                  </a:moveTo>
                  <a:lnTo>
                    <a:pt x="0" y="205752"/>
                  </a:lnTo>
                  <a:lnTo>
                    <a:pt x="0" y="362724"/>
                  </a:lnTo>
                  <a:lnTo>
                    <a:pt x="1885175" y="362724"/>
                  </a:lnTo>
                  <a:lnTo>
                    <a:pt x="1885175" y="205752"/>
                  </a:lnTo>
                  <a:close/>
                </a:path>
                <a:path w="1911350" h="568960">
                  <a:moveTo>
                    <a:pt x="1911096" y="0"/>
                  </a:moveTo>
                  <a:lnTo>
                    <a:pt x="1524" y="0"/>
                  </a:lnTo>
                  <a:lnTo>
                    <a:pt x="1524" y="156984"/>
                  </a:lnTo>
                  <a:lnTo>
                    <a:pt x="1911096" y="156984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258" name="object 258"/>
            <p:cNvSpPr/>
            <p:nvPr/>
          </p:nvSpPr>
          <p:spPr>
            <a:xfrm>
              <a:off x="8829954" y="5668810"/>
              <a:ext cx="189230" cy="467359"/>
            </a:xfrm>
            <a:custGeom>
              <a:avLst/>
              <a:gdLst/>
              <a:ahLst/>
              <a:cxnLst/>
              <a:rect l="l" t="t" r="r" b="b"/>
              <a:pathLst>
                <a:path w="189229" h="467360">
                  <a:moveTo>
                    <a:pt x="30581" y="445668"/>
                  </a:moveTo>
                  <a:lnTo>
                    <a:pt x="29057" y="444144"/>
                  </a:lnTo>
                  <a:lnTo>
                    <a:pt x="29057" y="442620"/>
                  </a:lnTo>
                  <a:lnTo>
                    <a:pt x="29057" y="441096"/>
                  </a:lnTo>
                  <a:lnTo>
                    <a:pt x="26009" y="438048"/>
                  </a:lnTo>
                  <a:lnTo>
                    <a:pt x="24485" y="438048"/>
                  </a:lnTo>
                  <a:lnTo>
                    <a:pt x="22961" y="436524"/>
                  </a:lnTo>
                  <a:lnTo>
                    <a:pt x="22961" y="447192"/>
                  </a:lnTo>
                  <a:lnTo>
                    <a:pt x="22961" y="454812"/>
                  </a:lnTo>
                  <a:lnTo>
                    <a:pt x="21437" y="456336"/>
                  </a:lnTo>
                  <a:lnTo>
                    <a:pt x="21437" y="457860"/>
                  </a:lnTo>
                  <a:lnTo>
                    <a:pt x="19913" y="459384"/>
                  </a:lnTo>
                  <a:lnTo>
                    <a:pt x="18389" y="459384"/>
                  </a:lnTo>
                  <a:lnTo>
                    <a:pt x="16865" y="460908"/>
                  </a:lnTo>
                  <a:lnTo>
                    <a:pt x="12192" y="460908"/>
                  </a:lnTo>
                  <a:lnTo>
                    <a:pt x="12192" y="459384"/>
                  </a:lnTo>
                  <a:lnTo>
                    <a:pt x="9144" y="459384"/>
                  </a:lnTo>
                  <a:lnTo>
                    <a:pt x="9144" y="457860"/>
                  </a:lnTo>
                  <a:lnTo>
                    <a:pt x="7620" y="456336"/>
                  </a:lnTo>
                  <a:lnTo>
                    <a:pt x="7620" y="454812"/>
                  </a:lnTo>
                  <a:lnTo>
                    <a:pt x="6096" y="453288"/>
                  </a:lnTo>
                  <a:lnTo>
                    <a:pt x="6096" y="448716"/>
                  </a:lnTo>
                  <a:lnTo>
                    <a:pt x="7620" y="447192"/>
                  </a:lnTo>
                  <a:lnTo>
                    <a:pt x="7620" y="445668"/>
                  </a:lnTo>
                  <a:lnTo>
                    <a:pt x="10668" y="442620"/>
                  </a:lnTo>
                  <a:lnTo>
                    <a:pt x="18389" y="442620"/>
                  </a:lnTo>
                  <a:lnTo>
                    <a:pt x="19913" y="444144"/>
                  </a:lnTo>
                  <a:lnTo>
                    <a:pt x="21437" y="444144"/>
                  </a:lnTo>
                  <a:lnTo>
                    <a:pt x="21437" y="445668"/>
                  </a:lnTo>
                  <a:lnTo>
                    <a:pt x="22961" y="447192"/>
                  </a:lnTo>
                  <a:lnTo>
                    <a:pt x="22961" y="436524"/>
                  </a:lnTo>
                  <a:lnTo>
                    <a:pt x="21437" y="436524"/>
                  </a:lnTo>
                  <a:lnTo>
                    <a:pt x="19913" y="434911"/>
                  </a:lnTo>
                  <a:lnTo>
                    <a:pt x="12192" y="434911"/>
                  </a:lnTo>
                  <a:lnTo>
                    <a:pt x="22961" y="412051"/>
                  </a:lnTo>
                  <a:lnTo>
                    <a:pt x="15341" y="412051"/>
                  </a:lnTo>
                  <a:lnTo>
                    <a:pt x="3048" y="438048"/>
                  </a:lnTo>
                  <a:lnTo>
                    <a:pt x="1524" y="439572"/>
                  </a:lnTo>
                  <a:lnTo>
                    <a:pt x="1524" y="441096"/>
                  </a:lnTo>
                  <a:lnTo>
                    <a:pt x="0" y="442620"/>
                  </a:lnTo>
                  <a:lnTo>
                    <a:pt x="0" y="457860"/>
                  </a:lnTo>
                  <a:lnTo>
                    <a:pt x="1524" y="459384"/>
                  </a:lnTo>
                  <a:lnTo>
                    <a:pt x="1524" y="460908"/>
                  </a:lnTo>
                  <a:lnTo>
                    <a:pt x="6096" y="465480"/>
                  </a:lnTo>
                  <a:lnTo>
                    <a:pt x="9144" y="465480"/>
                  </a:lnTo>
                  <a:lnTo>
                    <a:pt x="9144" y="467004"/>
                  </a:lnTo>
                  <a:lnTo>
                    <a:pt x="19913" y="467004"/>
                  </a:lnTo>
                  <a:lnTo>
                    <a:pt x="21437" y="465480"/>
                  </a:lnTo>
                  <a:lnTo>
                    <a:pt x="22961" y="465480"/>
                  </a:lnTo>
                  <a:lnTo>
                    <a:pt x="24485" y="463956"/>
                  </a:lnTo>
                  <a:lnTo>
                    <a:pt x="26009" y="463956"/>
                  </a:lnTo>
                  <a:lnTo>
                    <a:pt x="26009" y="462432"/>
                  </a:lnTo>
                  <a:lnTo>
                    <a:pt x="27533" y="460908"/>
                  </a:lnTo>
                  <a:lnTo>
                    <a:pt x="29057" y="459384"/>
                  </a:lnTo>
                  <a:lnTo>
                    <a:pt x="29057" y="456336"/>
                  </a:lnTo>
                  <a:lnTo>
                    <a:pt x="30581" y="454812"/>
                  </a:lnTo>
                  <a:lnTo>
                    <a:pt x="30581" y="445668"/>
                  </a:lnTo>
                  <a:close/>
                </a:path>
                <a:path w="189229" h="467360">
                  <a:moveTo>
                    <a:pt x="45821" y="459193"/>
                  </a:moveTo>
                  <a:lnTo>
                    <a:pt x="38188" y="459193"/>
                  </a:lnTo>
                  <a:lnTo>
                    <a:pt x="38188" y="466813"/>
                  </a:lnTo>
                  <a:lnTo>
                    <a:pt x="45821" y="466813"/>
                  </a:lnTo>
                  <a:lnTo>
                    <a:pt x="45821" y="459193"/>
                  </a:lnTo>
                  <a:close/>
                </a:path>
                <a:path w="189229" h="467360">
                  <a:moveTo>
                    <a:pt x="62585" y="239547"/>
                  </a:moveTo>
                  <a:lnTo>
                    <a:pt x="61061" y="238023"/>
                  </a:lnTo>
                  <a:lnTo>
                    <a:pt x="61061" y="236499"/>
                  </a:lnTo>
                  <a:lnTo>
                    <a:pt x="61061" y="234975"/>
                  </a:lnTo>
                  <a:lnTo>
                    <a:pt x="58013" y="231927"/>
                  </a:lnTo>
                  <a:lnTo>
                    <a:pt x="56489" y="231927"/>
                  </a:lnTo>
                  <a:lnTo>
                    <a:pt x="54965" y="230403"/>
                  </a:lnTo>
                  <a:lnTo>
                    <a:pt x="54965" y="241173"/>
                  </a:lnTo>
                  <a:lnTo>
                    <a:pt x="54965" y="248793"/>
                  </a:lnTo>
                  <a:lnTo>
                    <a:pt x="53441" y="250317"/>
                  </a:lnTo>
                  <a:lnTo>
                    <a:pt x="53441" y="251841"/>
                  </a:lnTo>
                  <a:lnTo>
                    <a:pt x="51917" y="253365"/>
                  </a:lnTo>
                  <a:lnTo>
                    <a:pt x="50393" y="253365"/>
                  </a:lnTo>
                  <a:lnTo>
                    <a:pt x="48869" y="254889"/>
                  </a:lnTo>
                  <a:lnTo>
                    <a:pt x="44284" y="254889"/>
                  </a:lnTo>
                  <a:lnTo>
                    <a:pt x="44284" y="253365"/>
                  </a:lnTo>
                  <a:lnTo>
                    <a:pt x="41236" y="253365"/>
                  </a:lnTo>
                  <a:lnTo>
                    <a:pt x="41236" y="251841"/>
                  </a:lnTo>
                  <a:lnTo>
                    <a:pt x="39712" y="250317"/>
                  </a:lnTo>
                  <a:lnTo>
                    <a:pt x="39712" y="248793"/>
                  </a:lnTo>
                  <a:lnTo>
                    <a:pt x="38188" y="247269"/>
                  </a:lnTo>
                  <a:lnTo>
                    <a:pt x="38188" y="242697"/>
                  </a:lnTo>
                  <a:lnTo>
                    <a:pt x="39712" y="241173"/>
                  </a:lnTo>
                  <a:lnTo>
                    <a:pt x="39712" y="239547"/>
                  </a:lnTo>
                  <a:lnTo>
                    <a:pt x="42760" y="236499"/>
                  </a:lnTo>
                  <a:lnTo>
                    <a:pt x="50393" y="236499"/>
                  </a:lnTo>
                  <a:lnTo>
                    <a:pt x="53441" y="239547"/>
                  </a:lnTo>
                  <a:lnTo>
                    <a:pt x="54965" y="241173"/>
                  </a:lnTo>
                  <a:lnTo>
                    <a:pt x="54965" y="230403"/>
                  </a:lnTo>
                  <a:lnTo>
                    <a:pt x="53441" y="230403"/>
                  </a:lnTo>
                  <a:lnTo>
                    <a:pt x="51917" y="228879"/>
                  </a:lnTo>
                  <a:lnTo>
                    <a:pt x="44284" y="228879"/>
                  </a:lnTo>
                  <a:lnTo>
                    <a:pt x="54965" y="206019"/>
                  </a:lnTo>
                  <a:lnTo>
                    <a:pt x="47345" y="206019"/>
                  </a:lnTo>
                  <a:lnTo>
                    <a:pt x="35140" y="231927"/>
                  </a:lnTo>
                  <a:lnTo>
                    <a:pt x="33616" y="233451"/>
                  </a:lnTo>
                  <a:lnTo>
                    <a:pt x="33616" y="234975"/>
                  </a:lnTo>
                  <a:lnTo>
                    <a:pt x="32092" y="236499"/>
                  </a:lnTo>
                  <a:lnTo>
                    <a:pt x="32092" y="241173"/>
                  </a:lnTo>
                  <a:lnTo>
                    <a:pt x="30568" y="242697"/>
                  </a:lnTo>
                  <a:lnTo>
                    <a:pt x="30568" y="247269"/>
                  </a:lnTo>
                  <a:lnTo>
                    <a:pt x="32092" y="248793"/>
                  </a:lnTo>
                  <a:lnTo>
                    <a:pt x="32092" y="251841"/>
                  </a:lnTo>
                  <a:lnTo>
                    <a:pt x="33616" y="253365"/>
                  </a:lnTo>
                  <a:lnTo>
                    <a:pt x="33616" y="254889"/>
                  </a:lnTo>
                  <a:lnTo>
                    <a:pt x="38188" y="259461"/>
                  </a:lnTo>
                  <a:lnTo>
                    <a:pt x="41236" y="259461"/>
                  </a:lnTo>
                  <a:lnTo>
                    <a:pt x="41236" y="260985"/>
                  </a:lnTo>
                  <a:lnTo>
                    <a:pt x="51917" y="260985"/>
                  </a:lnTo>
                  <a:lnTo>
                    <a:pt x="53441" y="259461"/>
                  </a:lnTo>
                  <a:lnTo>
                    <a:pt x="54965" y="259461"/>
                  </a:lnTo>
                  <a:lnTo>
                    <a:pt x="56489" y="257937"/>
                  </a:lnTo>
                  <a:lnTo>
                    <a:pt x="58013" y="257937"/>
                  </a:lnTo>
                  <a:lnTo>
                    <a:pt x="58013" y="256413"/>
                  </a:lnTo>
                  <a:lnTo>
                    <a:pt x="59537" y="254889"/>
                  </a:lnTo>
                  <a:lnTo>
                    <a:pt x="61061" y="253365"/>
                  </a:lnTo>
                  <a:lnTo>
                    <a:pt x="61061" y="250317"/>
                  </a:lnTo>
                  <a:lnTo>
                    <a:pt x="62585" y="248793"/>
                  </a:lnTo>
                  <a:lnTo>
                    <a:pt x="62585" y="239547"/>
                  </a:lnTo>
                  <a:close/>
                </a:path>
                <a:path w="189229" h="467360">
                  <a:moveTo>
                    <a:pt x="74777" y="32004"/>
                  </a:moveTo>
                  <a:lnTo>
                    <a:pt x="74015" y="30480"/>
                  </a:lnTo>
                  <a:lnTo>
                    <a:pt x="73253" y="28956"/>
                  </a:lnTo>
                  <a:lnTo>
                    <a:pt x="68681" y="24384"/>
                  </a:lnTo>
                  <a:lnTo>
                    <a:pt x="67157" y="24384"/>
                  </a:lnTo>
                  <a:lnTo>
                    <a:pt x="67157" y="33528"/>
                  </a:lnTo>
                  <a:lnTo>
                    <a:pt x="67157" y="44196"/>
                  </a:lnTo>
                  <a:lnTo>
                    <a:pt x="65633" y="45821"/>
                  </a:lnTo>
                  <a:lnTo>
                    <a:pt x="64109" y="47345"/>
                  </a:lnTo>
                  <a:lnTo>
                    <a:pt x="62585" y="47345"/>
                  </a:lnTo>
                  <a:lnTo>
                    <a:pt x="62585" y="48869"/>
                  </a:lnTo>
                  <a:lnTo>
                    <a:pt x="58013" y="48869"/>
                  </a:lnTo>
                  <a:lnTo>
                    <a:pt x="56489" y="47345"/>
                  </a:lnTo>
                  <a:lnTo>
                    <a:pt x="54965" y="47345"/>
                  </a:lnTo>
                  <a:lnTo>
                    <a:pt x="53441" y="45821"/>
                  </a:lnTo>
                  <a:lnTo>
                    <a:pt x="53441" y="44196"/>
                  </a:lnTo>
                  <a:lnTo>
                    <a:pt x="51917" y="44196"/>
                  </a:lnTo>
                  <a:lnTo>
                    <a:pt x="51917" y="35052"/>
                  </a:lnTo>
                  <a:lnTo>
                    <a:pt x="53441" y="33528"/>
                  </a:lnTo>
                  <a:lnTo>
                    <a:pt x="53441" y="32004"/>
                  </a:lnTo>
                  <a:lnTo>
                    <a:pt x="54965" y="32004"/>
                  </a:lnTo>
                  <a:lnTo>
                    <a:pt x="54965" y="30480"/>
                  </a:lnTo>
                  <a:lnTo>
                    <a:pt x="64109" y="30480"/>
                  </a:lnTo>
                  <a:lnTo>
                    <a:pt x="64109" y="32004"/>
                  </a:lnTo>
                  <a:lnTo>
                    <a:pt x="65633" y="32004"/>
                  </a:lnTo>
                  <a:lnTo>
                    <a:pt x="65633" y="33528"/>
                  </a:lnTo>
                  <a:lnTo>
                    <a:pt x="67157" y="33528"/>
                  </a:lnTo>
                  <a:lnTo>
                    <a:pt x="67157" y="24384"/>
                  </a:lnTo>
                  <a:lnTo>
                    <a:pt x="64109" y="22860"/>
                  </a:lnTo>
                  <a:lnTo>
                    <a:pt x="56489" y="22860"/>
                  </a:lnTo>
                  <a:lnTo>
                    <a:pt x="68681" y="0"/>
                  </a:lnTo>
                  <a:lnTo>
                    <a:pt x="61061" y="0"/>
                  </a:lnTo>
                  <a:lnTo>
                    <a:pt x="47345" y="25908"/>
                  </a:lnTo>
                  <a:lnTo>
                    <a:pt x="47345" y="27432"/>
                  </a:lnTo>
                  <a:lnTo>
                    <a:pt x="45821" y="27432"/>
                  </a:lnTo>
                  <a:lnTo>
                    <a:pt x="45821" y="30480"/>
                  </a:lnTo>
                  <a:lnTo>
                    <a:pt x="44297" y="32004"/>
                  </a:lnTo>
                  <a:lnTo>
                    <a:pt x="44297" y="44196"/>
                  </a:lnTo>
                  <a:lnTo>
                    <a:pt x="45821" y="45821"/>
                  </a:lnTo>
                  <a:lnTo>
                    <a:pt x="45821" y="47345"/>
                  </a:lnTo>
                  <a:lnTo>
                    <a:pt x="47345" y="48869"/>
                  </a:lnTo>
                  <a:lnTo>
                    <a:pt x="47345" y="50393"/>
                  </a:lnTo>
                  <a:lnTo>
                    <a:pt x="48869" y="51917"/>
                  </a:lnTo>
                  <a:lnTo>
                    <a:pt x="50393" y="51917"/>
                  </a:lnTo>
                  <a:lnTo>
                    <a:pt x="50393" y="53441"/>
                  </a:lnTo>
                  <a:lnTo>
                    <a:pt x="53441" y="53441"/>
                  </a:lnTo>
                  <a:lnTo>
                    <a:pt x="54965" y="54965"/>
                  </a:lnTo>
                  <a:lnTo>
                    <a:pt x="64109" y="54965"/>
                  </a:lnTo>
                  <a:lnTo>
                    <a:pt x="65633" y="53441"/>
                  </a:lnTo>
                  <a:lnTo>
                    <a:pt x="68681" y="53441"/>
                  </a:lnTo>
                  <a:lnTo>
                    <a:pt x="68681" y="51917"/>
                  </a:lnTo>
                  <a:lnTo>
                    <a:pt x="70205" y="51917"/>
                  </a:lnTo>
                  <a:lnTo>
                    <a:pt x="71729" y="50393"/>
                  </a:lnTo>
                  <a:lnTo>
                    <a:pt x="71729" y="48869"/>
                  </a:lnTo>
                  <a:lnTo>
                    <a:pt x="73253" y="47345"/>
                  </a:lnTo>
                  <a:lnTo>
                    <a:pt x="73253" y="45821"/>
                  </a:lnTo>
                  <a:lnTo>
                    <a:pt x="74777" y="44196"/>
                  </a:lnTo>
                  <a:lnTo>
                    <a:pt x="74777" y="32004"/>
                  </a:lnTo>
                  <a:close/>
                </a:path>
                <a:path w="189229" h="467360">
                  <a:moveTo>
                    <a:pt x="76288" y="412051"/>
                  </a:moveTo>
                  <a:lnTo>
                    <a:pt x="68668" y="412051"/>
                  </a:lnTo>
                  <a:lnTo>
                    <a:pt x="61048" y="418236"/>
                  </a:lnTo>
                  <a:lnTo>
                    <a:pt x="61048" y="425856"/>
                  </a:lnTo>
                  <a:lnTo>
                    <a:pt x="68668" y="419760"/>
                  </a:lnTo>
                  <a:lnTo>
                    <a:pt x="68668" y="467004"/>
                  </a:lnTo>
                  <a:lnTo>
                    <a:pt x="76288" y="467004"/>
                  </a:lnTo>
                  <a:lnTo>
                    <a:pt x="76288" y="412051"/>
                  </a:lnTo>
                  <a:close/>
                </a:path>
                <a:path w="189229" h="467360">
                  <a:moveTo>
                    <a:pt x="77825" y="253466"/>
                  </a:moveTo>
                  <a:lnTo>
                    <a:pt x="70205" y="253466"/>
                  </a:lnTo>
                  <a:lnTo>
                    <a:pt x="70205" y="261073"/>
                  </a:lnTo>
                  <a:lnTo>
                    <a:pt x="77825" y="261073"/>
                  </a:lnTo>
                  <a:lnTo>
                    <a:pt x="77825" y="253466"/>
                  </a:lnTo>
                  <a:close/>
                </a:path>
                <a:path w="189229" h="467360">
                  <a:moveTo>
                    <a:pt x="91541" y="47713"/>
                  </a:moveTo>
                  <a:lnTo>
                    <a:pt x="83921" y="47713"/>
                  </a:lnTo>
                  <a:lnTo>
                    <a:pt x="83921" y="55346"/>
                  </a:lnTo>
                  <a:lnTo>
                    <a:pt x="91541" y="55346"/>
                  </a:lnTo>
                  <a:lnTo>
                    <a:pt x="91541" y="47713"/>
                  </a:lnTo>
                  <a:close/>
                </a:path>
                <a:path w="189229" h="467360">
                  <a:moveTo>
                    <a:pt x="117449" y="218224"/>
                  </a:moveTo>
                  <a:lnTo>
                    <a:pt x="115925" y="216700"/>
                  </a:lnTo>
                  <a:lnTo>
                    <a:pt x="115925" y="213652"/>
                  </a:lnTo>
                  <a:lnTo>
                    <a:pt x="114401" y="212128"/>
                  </a:lnTo>
                  <a:lnTo>
                    <a:pt x="112877" y="210604"/>
                  </a:lnTo>
                  <a:lnTo>
                    <a:pt x="112877" y="209080"/>
                  </a:lnTo>
                  <a:lnTo>
                    <a:pt x="111353" y="209080"/>
                  </a:lnTo>
                  <a:lnTo>
                    <a:pt x="109829" y="207556"/>
                  </a:lnTo>
                  <a:lnTo>
                    <a:pt x="108305" y="207556"/>
                  </a:lnTo>
                  <a:lnTo>
                    <a:pt x="106781" y="206032"/>
                  </a:lnTo>
                  <a:lnTo>
                    <a:pt x="96113" y="206032"/>
                  </a:lnTo>
                  <a:lnTo>
                    <a:pt x="93065" y="209080"/>
                  </a:lnTo>
                  <a:lnTo>
                    <a:pt x="91541" y="209080"/>
                  </a:lnTo>
                  <a:lnTo>
                    <a:pt x="91541" y="210604"/>
                  </a:lnTo>
                  <a:lnTo>
                    <a:pt x="90017" y="210604"/>
                  </a:lnTo>
                  <a:lnTo>
                    <a:pt x="90017" y="212128"/>
                  </a:lnTo>
                  <a:lnTo>
                    <a:pt x="88493" y="215176"/>
                  </a:lnTo>
                  <a:lnTo>
                    <a:pt x="86969" y="216700"/>
                  </a:lnTo>
                  <a:lnTo>
                    <a:pt x="86969" y="219748"/>
                  </a:lnTo>
                  <a:lnTo>
                    <a:pt x="94589" y="219748"/>
                  </a:lnTo>
                  <a:lnTo>
                    <a:pt x="94589" y="216700"/>
                  </a:lnTo>
                  <a:lnTo>
                    <a:pt x="96113" y="216700"/>
                  </a:lnTo>
                  <a:lnTo>
                    <a:pt x="96113" y="215176"/>
                  </a:lnTo>
                  <a:lnTo>
                    <a:pt x="97637" y="213652"/>
                  </a:lnTo>
                  <a:lnTo>
                    <a:pt x="99161" y="213652"/>
                  </a:lnTo>
                  <a:lnTo>
                    <a:pt x="100685" y="212128"/>
                  </a:lnTo>
                  <a:lnTo>
                    <a:pt x="103733" y="212128"/>
                  </a:lnTo>
                  <a:lnTo>
                    <a:pt x="105257" y="213652"/>
                  </a:lnTo>
                  <a:lnTo>
                    <a:pt x="106781" y="213652"/>
                  </a:lnTo>
                  <a:lnTo>
                    <a:pt x="108305" y="215176"/>
                  </a:lnTo>
                  <a:lnTo>
                    <a:pt x="108305" y="216700"/>
                  </a:lnTo>
                  <a:lnTo>
                    <a:pt x="109829" y="218224"/>
                  </a:lnTo>
                  <a:lnTo>
                    <a:pt x="109829" y="224320"/>
                  </a:lnTo>
                  <a:lnTo>
                    <a:pt x="105257" y="228892"/>
                  </a:lnTo>
                  <a:lnTo>
                    <a:pt x="99161" y="228892"/>
                  </a:lnTo>
                  <a:lnTo>
                    <a:pt x="99161" y="236512"/>
                  </a:lnTo>
                  <a:lnTo>
                    <a:pt x="106781" y="236512"/>
                  </a:lnTo>
                  <a:lnTo>
                    <a:pt x="109829" y="239560"/>
                  </a:lnTo>
                  <a:lnTo>
                    <a:pt x="109829" y="250317"/>
                  </a:lnTo>
                  <a:lnTo>
                    <a:pt x="108305" y="250317"/>
                  </a:lnTo>
                  <a:lnTo>
                    <a:pt x="108305" y="251841"/>
                  </a:lnTo>
                  <a:lnTo>
                    <a:pt x="106781" y="251841"/>
                  </a:lnTo>
                  <a:lnTo>
                    <a:pt x="106781" y="253365"/>
                  </a:lnTo>
                  <a:lnTo>
                    <a:pt x="105257" y="253365"/>
                  </a:lnTo>
                  <a:lnTo>
                    <a:pt x="103733" y="254889"/>
                  </a:lnTo>
                  <a:lnTo>
                    <a:pt x="100685" y="254889"/>
                  </a:lnTo>
                  <a:lnTo>
                    <a:pt x="99161" y="253365"/>
                  </a:lnTo>
                  <a:lnTo>
                    <a:pt x="96113" y="253365"/>
                  </a:lnTo>
                  <a:lnTo>
                    <a:pt x="96113" y="251841"/>
                  </a:lnTo>
                  <a:lnTo>
                    <a:pt x="94589" y="251841"/>
                  </a:lnTo>
                  <a:lnTo>
                    <a:pt x="94589" y="250317"/>
                  </a:lnTo>
                  <a:lnTo>
                    <a:pt x="93065" y="248793"/>
                  </a:lnTo>
                  <a:lnTo>
                    <a:pt x="93065" y="247269"/>
                  </a:lnTo>
                  <a:lnTo>
                    <a:pt x="85445" y="247269"/>
                  </a:lnTo>
                  <a:lnTo>
                    <a:pt x="86969" y="250317"/>
                  </a:lnTo>
                  <a:lnTo>
                    <a:pt x="86969" y="251841"/>
                  </a:lnTo>
                  <a:lnTo>
                    <a:pt x="88493" y="254889"/>
                  </a:lnTo>
                  <a:lnTo>
                    <a:pt x="93065" y="259461"/>
                  </a:lnTo>
                  <a:lnTo>
                    <a:pt x="94589" y="259461"/>
                  </a:lnTo>
                  <a:lnTo>
                    <a:pt x="96113" y="260985"/>
                  </a:lnTo>
                  <a:lnTo>
                    <a:pt x="108305" y="260985"/>
                  </a:lnTo>
                  <a:lnTo>
                    <a:pt x="111353" y="257937"/>
                  </a:lnTo>
                  <a:lnTo>
                    <a:pt x="112877" y="257937"/>
                  </a:lnTo>
                  <a:lnTo>
                    <a:pt x="115925" y="254889"/>
                  </a:lnTo>
                  <a:lnTo>
                    <a:pt x="115925" y="251841"/>
                  </a:lnTo>
                  <a:lnTo>
                    <a:pt x="117449" y="250317"/>
                  </a:lnTo>
                  <a:lnTo>
                    <a:pt x="117449" y="239560"/>
                  </a:lnTo>
                  <a:lnTo>
                    <a:pt x="115925" y="239560"/>
                  </a:lnTo>
                  <a:lnTo>
                    <a:pt x="115925" y="236512"/>
                  </a:lnTo>
                  <a:lnTo>
                    <a:pt x="114401" y="236512"/>
                  </a:lnTo>
                  <a:lnTo>
                    <a:pt x="114401" y="234988"/>
                  </a:lnTo>
                  <a:lnTo>
                    <a:pt x="112877" y="233464"/>
                  </a:lnTo>
                  <a:lnTo>
                    <a:pt x="109829" y="233464"/>
                  </a:lnTo>
                  <a:lnTo>
                    <a:pt x="109829" y="231940"/>
                  </a:lnTo>
                  <a:lnTo>
                    <a:pt x="111353" y="231940"/>
                  </a:lnTo>
                  <a:lnTo>
                    <a:pt x="114401" y="228892"/>
                  </a:lnTo>
                  <a:lnTo>
                    <a:pt x="114401" y="227368"/>
                  </a:lnTo>
                  <a:lnTo>
                    <a:pt x="115925" y="227368"/>
                  </a:lnTo>
                  <a:lnTo>
                    <a:pt x="115925" y="224320"/>
                  </a:lnTo>
                  <a:lnTo>
                    <a:pt x="117449" y="222796"/>
                  </a:lnTo>
                  <a:lnTo>
                    <a:pt x="117449" y="218224"/>
                  </a:lnTo>
                  <a:close/>
                </a:path>
                <a:path w="189229" h="467360">
                  <a:moveTo>
                    <a:pt x="132778" y="39624"/>
                  </a:moveTo>
                  <a:lnTo>
                    <a:pt x="128206" y="39624"/>
                  </a:lnTo>
                  <a:lnTo>
                    <a:pt x="128206" y="24384"/>
                  </a:lnTo>
                  <a:lnTo>
                    <a:pt x="120484" y="24384"/>
                  </a:lnTo>
                  <a:lnTo>
                    <a:pt x="120484" y="39624"/>
                  </a:lnTo>
                  <a:lnTo>
                    <a:pt x="106768" y="39624"/>
                  </a:lnTo>
                  <a:lnTo>
                    <a:pt x="125158" y="0"/>
                  </a:lnTo>
                  <a:lnTo>
                    <a:pt x="117436" y="0"/>
                  </a:lnTo>
                  <a:lnTo>
                    <a:pt x="97624" y="39624"/>
                  </a:lnTo>
                  <a:lnTo>
                    <a:pt x="97624" y="47332"/>
                  </a:lnTo>
                  <a:lnTo>
                    <a:pt x="120484" y="47332"/>
                  </a:lnTo>
                  <a:lnTo>
                    <a:pt x="120484" y="54952"/>
                  </a:lnTo>
                  <a:lnTo>
                    <a:pt x="128206" y="54952"/>
                  </a:lnTo>
                  <a:lnTo>
                    <a:pt x="128206" y="47332"/>
                  </a:lnTo>
                  <a:lnTo>
                    <a:pt x="132778" y="47332"/>
                  </a:lnTo>
                  <a:lnTo>
                    <a:pt x="132778" y="39624"/>
                  </a:lnTo>
                  <a:close/>
                </a:path>
                <a:path w="189229" h="467360">
                  <a:moveTo>
                    <a:pt x="144970" y="412051"/>
                  </a:moveTo>
                  <a:lnTo>
                    <a:pt x="138874" y="412051"/>
                  </a:lnTo>
                  <a:lnTo>
                    <a:pt x="122110" y="448716"/>
                  </a:lnTo>
                  <a:lnTo>
                    <a:pt x="120586" y="448716"/>
                  </a:lnTo>
                  <a:lnTo>
                    <a:pt x="113576" y="431863"/>
                  </a:lnTo>
                  <a:lnTo>
                    <a:pt x="105346" y="412051"/>
                  </a:lnTo>
                  <a:lnTo>
                    <a:pt x="97726" y="412051"/>
                  </a:lnTo>
                  <a:lnTo>
                    <a:pt x="97726" y="467004"/>
                  </a:lnTo>
                  <a:lnTo>
                    <a:pt x="105346" y="467004"/>
                  </a:lnTo>
                  <a:lnTo>
                    <a:pt x="105346" y="431863"/>
                  </a:lnTo>
                  <a:lnTo>
                    <a:pt x="106870" y="431863"/>
                  </a:lnTo>
                  <a:lnTo>
                    <a:pt x="119062" y="459384"/>
                  </a:lnTo>
                  <a:lnTo>
                    <a:pt x="123634" y="459384"/>
                  </a:lnTo>
                  <a:lnTo>
                    <a:pt x="128955" y="448716"/>
                  </a:lnTo>
                  <a:lnTo>
                    <a:pt x="137350" y="431863"/>
                  </a:lnTo>
                  <a:lnTo>
                    <a:pt x="137350" y="467004"/>
                  </a:lnTo>
                  <a:lnTo>
                    <a:pt x="144970" y="467004"/>
                  </a:lnTo>
                  <a:lnTo>
                    <a:pt x="144970" y="431863"/>
                  </a:lnTo>
                  <a:lnTo>
                    <a:pt x="144970" y="412051"/>
                  </a:lnTo>
                  <a:close/>
                </a:path>
                <a:path w="189229" h="467360">
                  <a:moveTo>
                    <a:pt x="176974" y="206019"/>
                  </a:moveTo>
                  <a:lnTo>
                    <a:pt x="170878" y="206019"/>
                  </a:lnTo>
                  <a:lnTo>
                    <a:pt x="154114" y="242697"/>
                  </a:lnTo>
                  <a:lnTo>
                    <a:pt x="152590" y="242697"/>
                  </a:lnTo>
                  <a:lnTo>
                    <a:pt x="145580" y="225831"/>
                  </a:lnTo>
                  <a:lnTo>
                    <a:pt x="137350" y="206019"/>
                  </a:lnTo>
                  <a:lnTo>
                    <a:pt x="129730" y="206019"/>
                  </a:lnTo>
                  <a:lnTo>
                    <a:pt x="129730" y="260985"/>
                  </a:lnTo>
                  <a:lnTo>
                    <a:pt x="137350" y="260985"/>
                  </a:lnTo>
                  <a:lnTo>
                    <a:pt x="137350" y="225831"/>
                  </a:lnTo>
                  <a:lnTo>
                    <a:pt x="138874" y="225831"/>
                  </a:lnTo>
                  <a:lnTo>
                    <a:pt x="151066" y="253365"/>
                  </a:lnTo>
                  <a:lnTo>
                    <a:pt x="155638" y="253365"/>
                  </a:lnTo>
                  <a:lnTo>
                    <a:pt x="160959" y="242697"/>
                  </a:lnTo>
                  <a:lnTo>
                    <a:pt x="169354" y="225831"/>
                  </a:lnTo>
                  <a:lnTo>
                    <a:pt x="169354" y="260985"/>
                  </a:lnTo>
                  <a:lnTo>
                    <a:pt x="176974" y="260985"/>
                  </a:lnTo>
                  <a:lnTo>
                    <a:pt x="176974" y="225831"/>
                  </a:lnTo>
                  <a:lnTo>
                    <a:pt x="176974" y="206019"/>
                  </a:lnTo>
                  <a:close/>
                </a:path>
                <a:path w="189229" h="467360">
                  <a:moveTo>
                    <a:pt x="189166" y="0"/>
                  </a:moveTo>
                  <a:lnTo>
                    <a:pt x="183070" y="0"/>
                  </a:lnTo>
                  <a:lnTo>
                    <a:pt x="166306" y="36664"/>
                  </a:lnTo>
                  <a:lnTo>
                    <a:pt x="158648" y="19900"/>
                  </a:lnTo>
                  <a:lnTo>
                    <a:pt x="149542" y="0"/>
                  </a:lnTo>
                  <a:lnTo>
                    <a:pt x="143446" y="0"/>
                  </a:lnTo>
                  <a:lnTo>
                    <a:pt x="143446" y="54952"/>
                  </a:lnTo>
                  <a:lnTo>
                    <a:pt x="151066" y="54952"/>
                  </a:lnTo>
                  <a:lnTo>
                    <a:pt x="151066" y="19900"/>
                  </a:lnTo>
                  <a:lnTo>
                    <a:pt x="163258" y="47332"/>
                  </a:lnTo>
                  <a:lnTo>
                    <a:pt x="169354" y="47332"/>
                  </a:lnTo>
                  <a:lnTo>
                    <a:pt x="174091" y="36664"/>
                  </a:lnTo>
                  <a:lnTo>
                    <a:pt x="181546" y="19900"/>
                  </a:lnTo>
                  <a:lnTo>
                    <a:pt x="181546" y="54952"/>
                  </a:lnTo>
                  <a:lnTo>
                    <a:pt x="189166" y="54952"/>
                  </a:lnTo>
                  <a:lnTo>
                    <a:pt x="189166" y="19900"/>
                  </a:lnTo>
                  <a:lnTo>
                    <a:pt x="189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59" name="object 259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8209788" y="3240024"/>
              <a:ext cx="873251" cy="923543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8444483" y="3502151"/>
              <a:ext cx="403860" cy="40385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8976359" y="3436619"/>
              <a:ext cx="1450847" cy="516636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9182100" y="3816096"/>
              <a:ext cx="184403" cy="97535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9374123" y="3816096"/>
              <a:ext cx="138683" cy="77723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9518903" y="3816096"/>
              <a:ext cx="376427" cy="77723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9909047" y="3816096"/>
              <a:ext cx="97535" cy="77723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10021823" y="3816096"/>
              <a:ext cx="306323" cy="77723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645652" y="989076"/>
              <a:ext cx="1243583" cy="385571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8887968" y="1120140"/>
              <a:ext cx="761143" cy="9515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9150095" y="1120140"/>
              <a:ext cx="249935" cy="91439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9416795" y="1144524"/>
              <a:ext cx="230123" cy="670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8899" y="123241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0519" y="920496"/>
              <a:ext cx="1420629" cy="548397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AB95A-6E07-7BA6-A850-A51875095AC6}"/>
              </a:ext>
            </a:extLst>
          </p:cNvPr>
          <p:cNvSpPr txBox="1"/>
          <p:nvPr/>
        </p:nvSpPr>
        <p:spPr>
          <a:xfrm>
            <a:off x="698356" y="207131"/>
            <a:ext cx="1135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rgbClr val="374151"/>
                </a:solidFill>
                <a:effectLst/>
                <a:latin typeface="Bahnschrift SemiBold" panose="020B0502040204020203" pitchFamily="34" charset="0"/>
              </a:rPr>
              <a:t>STRATEGIES FOR HYDERABAD TO BECOME A GLOBAL BUSINESS HUB AND TOURIST DESTINATION</a:t>
            </a:r>
            <a:endParaRPr lang="en-IN" sz="3200" dirty="0">
              <a:latin typeface="Bahnschrift SemiBol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776D38-52A6-F09F-F229-21F19C1665B4}"/>
              </a:ext>
            </a:extLst>
          </p:cNvPr>
          <p:cNvSpPr txBox="1"/>
          <p:nvPr/>
        </p:nvSpPr>
        <p:spPr>
          <a:xfrm>
            <a:off x="397669" y="1726172"/>
            <a:ext cx="765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ahnschrift SemiBold" panose="020B0502040204020203" pitchFamily="34" charset="0"/>
              </a:rPr>
              <a:t>DUBAI’S SUCCESS IN ESTABLISHING BUSINESS HUB: </a:t>
            </a:r>
            <a:endParaRPr lang="en-IN" sz="2400" b="1" dirty="0">
              <a:latin typeface="Bahnschrift SemiBol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EABB7-482F-CAD5-9E1A-54A5CFF23D33}"/>
              </a:ext>
            </a:extLst>
          </p:cNvPr>
          <p:cNvSpPr txBox="1"/>
          <p:nvPr/>
        </p:nvSpPr>
        <p:spPr>
          <a:xfrm>
            <a:off x="584052" y="2926653"/>
            <a:ext cx="5486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 SemiCondensed" panose="020B0502040204020203" pitchFamily="34" charset="0"/>
              </a:rPr>
              <a:t>Investment in world-class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 SemiCondensed" panose="020B0502040204020203" pitchFamily="34" charset="0"/>
              </a:rPr>
              <a:t>Tax-friendly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Bahnschrift SemiCondensed" panose="020B0502040204020203" pitchFamily="34" charset="0"/>
              </a:rPr>
              <a:t>Focus on promoting tourism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Bahnschrift SemiCondensed" panose="020B0502040204020203" pitchFamily="34" charset="0"/>
              </a:rPr>
              <a:t>Strategic location</a:t>
            </a:r>
            <a:endParaRPr lang="en-IN" sz="2400" dirty="0">
              <a:latin typeface="Bahnschrift SemiCondensed" panose="020B0502040204020203" pitchFamily="34" charset="0"/>
            </a:endParaRPr>
          </a:p>
        </p:txBody>
      </p:sp>
      <p:pic>
        <p:nvPicPr>
          <p:cNvPr id="1026" name="Picture 2" descr="Tourist Places in Dubai - Javatpoint">
            <a:extLst>
              <a:ext uri="{FF2B5EF4-FFF2-40B4-BE49-F238E27FC236}">
                <a16:creationId xmlns:a16="http://schemas.microsoft.com/office/drawing/2014/main" id="{FE370827-9217-9568-A235-434457624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15" y="2838095"/>
            <a:ext cx="3723813" cy="2097748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9 Best Places To Visit in Dubai! - UAE Moments">
            <a:extLst>
              <a:ext uri="{FF2B5EF4-FFF2-40B4-BE49-F238E27FC236}">
                <a16:creationId xmlns:a16="http://schemas.microsoft.com/office/drawing/2014/main" id="{D2387043-4039-9AFB-072D-501B1A00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588" y="1781804"/>
            <a:ext cx="3352454" cy="1999210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3 Places to visit in Dubai,Top Tourist Places in Dubai,Dubai Tourist  Attractions">
            <a:extLst>
              <a:ext uri="{FF2B5EF4-FFF2-40B4-BE49-F238E27FC236}">
                <a16:creationId xmlns:a16="http://schemas.microsoft.com/office/drawing/2014/main" id="{9B283D93-A6BE-73D2-D893-CAA995C80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833" y="3933969"/>
            <a:ext cx="3305325" cy="2334016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5 Best Places in Dubai for Shopping Tour | Dubai Tourism">
            <a:extLst>
              <a:ext uri="{FF2B5EF4-FFF2-40B4-BE49-F238E27FC236}">
                <a16:creationId xmlns:a16="http://schemas.microsoft.com/office/drawing/2014/main" id="{1FD43874-C94E-E6B9-2BC6-71526272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279" y="4584871"/>
            <a:ext cx="3842544" cy="2080846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8899" y="123241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0519" y="920496"/>
              <a:ext cx="1420629" cy="548397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AB95A-6E07-7BA6-A850-A51875095AC6}"/>
              </a:ext>
            </a:extLst>
          </p:cNvPr>
          <p:cNvSpPr txBox="1"/>
          <p:nvPr/>
        </p:nvSpPr>
        <p:spPr>
          <a:xfrm>
            <a:off x="698356" y="207131"/>
            <a:ext cx="1135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rgbClr val="374151"/>
                </a:solidFill>
                <a:effectLst/>
                <a:latin typeface="Bahnschrift SemiBold" panose="020B0502040204020203" pitchFamily="34" charset="0"/>
              </a:rPr>
              <a:t>STRATEGIES FOR HYDERABAD TO BECOME A GLOBAL BUSINESS HUB AND TOURIST DESTINATION</a:t>
            </a:r>
            <a:endParaRPr lang="en-IN" sz="3200" dirty="0">
              <a:latin typeface="Bahnschrift SemiBold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F6DEC4-68D4-3E91-07DD-7315C4B1E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0"/>
          <a:stretch/>
        </p:blipFill>
        <p:spPr bwMode="auto">
          <a:xfrm>
            <a:off x="441785" y="1706540"/>
            <a:ext cx="2823513" cy="3903685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C68ABC-B3FB-7F9D-53EC-0C523704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862" y="1256411"/>
            <a:ext cx="4268788" cy="5260215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5D7FF6F-907F-2C34-5FB1-988578D4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669" y="1674977"/>
            <a:ext cx="3698081" cy="3935248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48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8899" y="123241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0519" y="920496"/>
              <a:ext cx="1420629" cy="548397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AB95A-6E07-7BA6-A850-A51875095AC6}"/>
              </a:ext>
            </a:extLst>
          </p:cNvPr>
          <p:cNvSpPr txBox="1"/>
          <p:nvPr/>
        </p:nvSpPr>
        <p:spPr>
          <a:xfrm>
            <a:off x="698356" y="207131"/>
            <a:ext cx="1135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rgbClr val="374151"/>
                </a:solidFill>
                <a:effectLst/>
                <a:latin typeface="Bahnschrift SemiBold" panose="020B0502040204020203" pitchFamily="34" charset="0"/>
              </a:rPr>
              <a:t>STRATEGIES FOR HYDERABAD TO BECOME A GLOBAL BUSINESS HUB AND TOURIST DESTINATION</a:t>
            </a:r>
            <a:endParaRPr lang="en-IN" sz="3200" dirty="0">
              <a:latin typeface="Bahnschrift SemiBol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351D0-B19F-747B-01AC-FF83B2B3D753}"/>
              </a:ext>
            </a:extLst>
          </p:cNvPr>
          <p:cNvSpPr txBox="1"/>
          <p:nvPr/>
        </p:nvSpPr>
        <p:spPr>
          <a:xfrm>
            <a:off x="397669" y="1726172"/>
            <a:ext cx="5790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ahnschrift SemiBold" panose="020B0502040204020203" pitchFamily="34" charset="0"/>
              </a:rPr>
              <a:t>DEVELOPMENT IDEAS FOR HYDERABAD:</a:t>
            </a:r>
            <a:endParaRPr lang="en-IN" sz="2400" b="1" dirty="0">
              <a:latin typeface="Bahnschrift SemiBol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84478B-29A8-2823-7FBB-6968815B371B}"/>
              </a:ext>
            </a:extLst>
          </p:cNvPr>
          <p:cNvSpPr txBox="1"/>
          <p:nvPr/>
        </p:nvSpPr>
        <p:spPr>
          <a:xfrm>
            <a:off x="584052" y="2926653"/>
            <a:ext cx="54864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Infrastructure development: airports, seaports, roads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Tax-friendly policies to attract businesses and investors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Promotion of tourism industry: rich history, cultural heritage, tourist attractions</a:t>
            </a:r>
            <a:endParaRPr lang="en-IN" sz="2400" dirty="0">
              <a:latin typeface="Bahnschrift SemiCondensed" panose="020B0502040204020203" pitchFamily="34" charset="0"/>
            </a:endParaRPr>
          </a:p>
        </p:txBody>
      </p:sp>
      <p:pic>
        <p:nvPicPr>
          <p:cNvPr id="3074" name="Picture 2" descr="52 Best Places to visit in Hyderabad | Top Tourist Attractions | 2023">
            <a:extLst>
              <a:ext uri="{FF2B5EF4-FFF2-40B4-BE49-F238E27FC236}">
                <a16:creationId xmlns:a16="http://schemas.microsoft.com/office/drawing/2014/main" id="{BA7E261C-070F-4774-69E2-F4C810A0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573" y="2032508"/>
            <a:ext cx="3581400" cy="2388794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33 Places to Visit in Hyderabad (2023) Tourist Places in Hyderabad">
            <a:extLst>
              <a:ext uri="{FF2B5EF4-FFF2-40B4-BE49-F238E27FC236}">
                <a16:creationId xmlns:a16="http://schemas.microsoft.com/office/drawing/2014/main" id="{E96A6775-7DDD-B6A5-818C-170AC023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356" y="1268760"/>
            <a:ext cx="3675069" cy="2388795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op 10 Stunning Destinations to Visit in Hyderabad for Tourist-EaseMyTrip">
            <a:extLst>
              <a:ext uri="{FF2B5EF4-FFF2-40B4-BE49-F238E27FC236}">
                <a16:creationId xmlns:a16="http://schemas.microsoft.com/office/drawing/2014/main" id="{200A213F-134A-1BF6-8792-646307FD7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469" y="3873309"/>
            <a:ext cx="2973756" cy="2209327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st Places to Visit in Hyderabad - The Travel Guide">
            <a:extLst>
              <a:ext uri="{FF2B5EF4-FFF2-40B4-BE49-F238E27FC236}">
                <a16:creationId xmlns:a16="http://schemas.microsoft.com/office/drawing/2014/main" id="{D84ECAFC-078F-421F-1DF7-6E5A977B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57" y="4159503"/>
            <a:ext cx="3702153" cy="2470030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8899" y="123241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0519" y="920496"/>
              <a:ext cx="1420629" cy="548397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AB95A-6E07-7BA6-A850-A51875095AC6}"/>
              </a:ext>
            </a:extLst>
          </p:cNvPr>
          <p:cNvSpPr txBox="1"/>
          <p:nvPr/>
        </p:nvSpPr>
        <p:spPr>
          <a:xfrm>
            <a:off x="698356" y="207131"/>
            <a:ext cx="1135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rgbClr val="374151"/>
                </a:solidFill>
                <a:effectLst/>
                <a:latin typeface="Bahnschrift SemiBold" panose="020B0502040204020203" pitchFamily="34" charset="0"/>
              </a:rPr>
              <a:t>STRATEGIES FOR HYDERABAD TO BECOME A GLOBAL BUSINESS HUB AND TOURIST DESTINATION</a:t>
            </a:r>
            <a:endParaRPr lang="en-IN" sz="3200" dirty="0">
              <a:latin typeface="Bahnschrift SemiBol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8351D0-B19F-747B-01AC-FF83B2B3D753}"/>
              </a:ext>
            </a:extLst>
          </p:cNvPr>
          <p:cNvSpPr txBox="1"/>
          <p:nvPr/>
        </p:nvSpPr>
        <p:spPr>
          <a:xfrm>
            <a:off x="597343" y="1920046"/>
            <a:ext cx="4655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ahnschrift SemiBold" panose="020B0502040204020203" pitchFamily="34" charset="0"/>
              </a:rPr>
              <a:t>ADVANTAGES FOR HYDERABAD:</a:t>
            </a:r>
            <a:endParaRPr lang="en-IN" sz="2400" b="1" dirty="0">
              <a:latin typeface="Bahnschrift SemiBol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84478B-29A8-2823-7FBB-6968815B371B}"/>
              </a:ext>
            </a:extLst>
          </p:cNvPr>
          <p:cNvSpPr txBox="1"/>
          <p:nvPr/>
        </p:nvSpPr>
        <p:spPr>
          <a:xfrm>
            <a:off x="584052" y="2926653"/>
            <a:ext cx="5486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Increased business opportunities and 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Boost to local economy and job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Increased foreign visitors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Improved quality of life for residents</a:t>
            </a:r>
            <a:endParaRPr lang="en-IN" sz="2400" dirty="0">
              <a:latin typeface="Bahnschrift SemiCondensed" panose="020B0502040204020203" pitchFamily="34" charset="0"/>
            </a:endParaRPr>
          </a:p>
        </p:txBody>
      </p:sp>
      <p:pic>
        <p:nvPicPr>
          <p:cNvPr id="3074" name="Picture 2" descr="52 Best Places to visit in Hyderabad | Top Tourist Attractions | 2023">
            <a:extLst>
              <a:ext uri="{FF2B5EF4-FFF2-40B4-BE49-F238E27FC236}">
                <a16:creationId xmlns:a16="http://schemas.microsoft.com/office/drawing/2014/main" id="{BA7E261C-070F-4774-69E2-F4C810A0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573" y="2032508"/>
            <a:ext cx="3581400" cy="2388794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33 Places to Visit in Hyderabad (2023) Tourist Places in Hyderabad">
            <a:extLst>
              <a:ext uri="{FF2B5EF4-FFF2-40B4-BE49-F238E27FC236}">
                <a16:creationId xmlns:a16="http://schemas.microsoft.com/office/drawing/2014/main" id="{E96A6775-7DDD-B6A5-818C-170AC0239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356" y="1268760"/>
            <a:ext cx="3675069" cy="2388795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op 10 Stunning Destinations to Visit in Hyderabad for Tourist-EaseMyTrip">
            <a:extLst>
              <a:ext uri="{FF2B5EF4-FFF2-40B4-BE49-F238E27FC236}">
                <a16:creationId xmlns:a16="http://schemas.microsoft.com/office/drawing/2014/main" id="{200A213F-134A-1BF6-8792-646307FD7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469" y="3873309"/>
            <a:ext cx="2973756" cy="2209327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st Places to Visit in Hyderabad - The Travel Guide">
            <a:extLst>
              <a:ext uri="{FF2B5EF4-FFF2-40B4-BE49-F238E27FC236}">
                <a16:creationId xmlns:a16="http://schemas.microsoft.com/office/drawing/2014/main" id="{D84ECAFC-078F-421F-1DF7-6E5A977B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057" y="4159503"/>
            <a:ext cx="3702153" cy="2470030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5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59728" y="207131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0519" y="920496"/>
              <a:ext cx="1420629" cy="548397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AB95A-6E07-7BA6-A850-A51875095AC6}"/>
              </a:ext>
            </a:extLst>
          </p:cNvPr>
          <p:cNvSpPr txBox="1"/>
          <p:nvPr/>
        </p:nvSpPr>
        <p:spPr>
          <a:xfrm>
            <a:off x="698356" y="207131"/>
            <a:ext cx="1135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rgbClr val="374151"/>
                </a:solidFill>
                <a:effectLst/>
                <a:latin typeface="Bahnschrift SemiBold" panose="020B0502040204020203" pitchFamily="34" charset="0"/>
              </a:rPr>
              <a:t>EVENTS TO BOOST TOURISM IN TELANGANA</a:t>
            </a:r>
            <a:endParaRPr lang="en-IN" sz="3200" dirty="0">
              <a:latin typeface="Bahnschrift SemiBold" panose="020B0502040204020203" pitchFamily="34" charset="0"/>
            </a:endParaRPr>
          </a:p>
        </p:txBody>
      </p:sp>
      <p:pic>
        <p:nvPicPr>
          <p:cNvPr id="4098" name="Picture 2" descr="IAEE Transitions the LIVE Event to Virtual Expo! Expo! in 2020 | Exhibition  Showcase">
            <a:extLst>
              <a:ext uri="{FF2B5EF4-FFF2-40B4-BE49-F238E27FC236}">
                <a16:creationId xmlns:a16="http://schemas.microsoft.com/office/drawing/2014/main" id="{ED509261-08FB-0196-747A-FE174934D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1" y="1878528"/>
            <a:ext cx="3627877" cy="2291463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the significance behind the Bonalu festival in Telangana? - Quora">
            <a:extLst>
              <a:ext uri="{FF2B5EF4-FFF2-40B4-BE49-F238E27FC236}">
                <a16:creationId xmlns:a16="http://schemas.microsoft.com/office/drawing/2014/main" id="{66A04434-2607-8D98-DA25-B8575305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076" y="3629796"/>
            <a:ext cx="3832642" cy="2189060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ccan Festival in Hyderabad, Cultural Events, How to Reach the Venue: -  India-Tours">
            <a:extLst>
              <a:ext uri="{FF2B5EF4-FFF2-40B4-BE49-F238E27FC236}">
                <a16:creationId xmlns:a16="http://schemas.microsoft.com/office/drawing/2014/main" id="{0166DF41-1A8C-901D-BB21-8E2712FED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069" y="1828138"/>
            <a:ext cx="3832642" cy="2291463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ports Bucket List : 50 Sporting Events You Should See Before You Die -  1SPORTS1">
            <a:extLst>
              <a:ext uri="{FF2B5EF4-FFF2-40B4-BE49-F238E27FC236}">
                <a16:creationId xmlns:a16="http://schemas.microsoft.com/office/drawing/2014/main" id="{21E7DB97-9B9D-6F26-EF10-CDEBC224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81" y="3762917"/>
            <a:ext cx="3978528" cy="2009775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2,706,400+ Entertainment Event Stock Photos, Pictures &amp; Royalty-Free Images  - iStock | Virtual entertainment event">
            <a:extLst>
              <a:ext uri="{FF2B5EF4-FFF2-40B4-BE49-F238E27FC236}">
                <a16:creationId xmlns:a16="http://schemas.microsoft.com/office/drawing/2014/main" id="{5CA14B1D-543F-6562-93F2-22828D7D3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135" y="1828137"/>
            <a:ext cx="3428790" cy="2291463"/>
          </a:xfrm>
          <a:prstGeom prst="rect">
            <a:avLst/>
          </a:prstGeom>
          <a:noFill/>
          <a:effectLst>
            <a:outerShdw blurRad="50800" dist="88900" dir="10800000" algn="r" rotWithShape="0">
              <a:prstClr val="black">
                <a:alpha val="40000"/>
              </a:prst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FD783-E13B-7FB2-14D4-EFED4D6CFF79}"/>
              </a:ext>
            </a:extLst>
          </p:cNvPr>
          <p:cNvSpPr txBox="1"/>
          <p:nvPr/>
        </p:nvSpPr>
        <p:spPr>
          <a:xfrm>
            <a:off x="877816" y="1279896"/>
            <a:ext cx="2491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BUSINESS EXPO</a:t>
            </a:r>
            <a:endParaRPr lang="en-IN" sz="2400" dirty="0">
              <a:latin typeface="Bahnschrift SemiCondense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30A54-2DC7-6DFD-4458-0C8A321874C8}"/>
              </a:ext>
            </a:extLst>
          </p:cNvPr>
          <p:cNvSpPr txBox="1"/>
          <p:nvPr/>
        </p:nvSpPr>
        <p:spPr>
          <a:xfrm>
            <a:off x="2737791" y="6011842"/>
            <a:ext cx="2841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CULTURAL EVENTS</a:t>
            </a:r>
            <a:endParaRPr lang="en-IN" sz="2400" dirty="0">
              <a:latin typeface="Bahnschrift SemiCondensed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4D2EB-AF6B-5DC3-7754-3E5348FD07C5}"/>
              </a:ext>
            </a:extLst>
          </p:cNvPr>
          <p:cNvSpPr txBox="1"/>
          <p:nvPr/>
        </p:nvSpPr>
        <p:spPr>
          <a:xfrm>
            <a:off x="5431875" y="1254761"/>
            <a:ext cx="3213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RELIGIOUS FESTIVALS</a:t>
            </a:r>
            <a:endParaRPr lang="en-IN" sz="2400" dirty="0">
              <a:latin typeface="Bahnschrift SemiCondense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6B2CC-E38B-C4A1-5207-8DAE360F4A76}"/>
              </a:ext>
            </a:extLst>
          </p:cNvPr>
          <p:cNvSpPr txBox="1"/>
          <p:nvPr/>
        </p:nvSpPr>
        <p:spPr>
          <a:xfrm>
            <a:off x="7748318" y="5916341"/>
            <a:ext cx="2491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SPORTS EVENTS</a:t>
            </a:r>
            <a:endParaRPr lang="en-IN" sz="2400" dirty="0">
              <a:latin typeface="Bahnschrift Semi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795B6-53B1-8CC9-1E96-A9A4EDB48BB0}"/>
              </a:ext>
            </a:extLst>
          </p:cNvPr>
          <p:cNvSpPr txBox="1"/>
          <p:nvPr/>
        </p:nvSpPr>
        <p:spPr>
          <a:xfrm>
            <a:off x="9722932" y="1328493"/>
            <a:ext cx="3428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Condensed" panose="020B0502040204020203" pitchFamily="34" charset="0"/>
              </a:rPr>
              <a:t>ENTERTAINMENT EVENTS</a:t>
            </a:r>
            <a:endParaRPr lang="en-IN" sz="24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6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8899" y="200343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9" name="object 14">
            <a:extLst>
              <a:ext uri="{FF2B5EF4-FFF2-40B4-BE49-F238E27FC236}">
                <a16:creationId xmlns:a16="http://schemas.microsoft.com/office/drawing/2014/main" id="{2D41F701-E693-F8CB-B2A3-A0F82CF3CF43}"/>
              </a:ext>
            </a:extLst>
          </p:cNvPr>
          <p:cNvSpPr txBox="1"/>
          <p:nvPr/>
        </p:nvSpPr>
        <p:spPr>
          <a:xfrm>
            <a:off x="2474451" y="3959068"/>
            <a:ext cx="2441693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85" dirty="0">
                <a:latin typeface="Bahnschrift SemiBold" panose="020B0502040204020203" pitchFamily="34" charset="0"/>
                <a:cs typeface="Trebuchet MS"/>
              </a:rPr>
              <a:t>Hemanand Vadivel</a:t>
            </a:r>
            <a:endParaRPr dirty="0">
              <a:latin typeface="Bahnschrift SemiBold" panose="020B0502040204020203" pitchFamily="34" charset="0"/>
              <a:cs typeface="Trebuchet MS"/>
            </a:endParaRPr>
          </a:p>
          <a:p>
            <a:pPr marL="19685">
              <a:lnSpc>
                <a:spcPct val="100000"/>
              </a:lnSpc>
              <a:spcBef>
                <a:spcPts val="70"/>
              </a:spcBef>
            </a:pPr>
            <a:r>
              <a:rPr spc="-125" dirty="0">
                <a:latin typeface="Bahnschrift SemiBold" panose="020B0502040204020203" pitchFamily="34" charset="0"/>
                <a:cs typeface="Verdana"/>
              </a:rPr>
              <a:t>aka</a:t>
            </a:r>
            <a:r>
              <a:rPr spc="-225" dirty="0">
                <a:latin typeface="Bahnschrift SemiBold" panose="020B0502040204020203" pitchFamily="34" charset="0"/>
                <a:cs typeface="Verdana"/>
              </a:rPr>
              <a:t> </a:t>
            </a:r>
            <a:r>
              <a:rPr b="1" spc="20" dirty="0">
                <a:solidFill>
                  <a:srgbClr val="12239D"/>
                </a:solidFill>
                <a:latin typeface="Bahnschrift SemiBold" panose="020B0502040204020203" pitchFamily="34" charset="0"/>
                <a:cs typeface="Arial"/>
              </a:rPr>
              <a:t>Tony</a:t>
            </a:r>
            <a:r>
              <a:rPr b="1" spc="-90" dirty="0">
                <a:solidFill>
                  <a:srgbClr val="12239D"/>
                </a:solidFill>
                <a:latin typeface="Bahnschrift SemiBold" panose="020B0502040204020203" pitchFamily="34" charset="0"/>
                <a:cs typeface="Arial"/>
              </a:rPr>
              <a:t> </a:t>
            </a:r>
            <a:r>
              <a:rPr b="1" spc="20" dirty="0">
                <a:solidFill>
                  <a:srgbClr val="12239D"/>
                </a:solidFill>
                <a:latin typeface="Bahnschrift SemiBold" panose="020B0502040204020203" pitchFamily="34" charset="0"/>
                <a:cs typeface="Arial"/>
              </a:rPr>
              <a:t>Sharma</a:t>
            </a:r>
            <a:endParaRPr dirty="0">
              <a:latin typeface="Bahnschrift SemiBold" panose="020B0502040204020203" pitchFamily="34" charset="0"/>
              <a:cs typeface="Arial"/>
            </a:endParaRPr>
          </a:p>
        </p:txBody>
      </p:sp>
      <p:grpSp>
        <p:nvGrpSpPr>
          <p:cNvPr id="10" name="object 19">
            <a:extLst>
              <a:ext uri="{FF2B5EF4-FFF2-40B4-BE49-F238E27FC236}">
                <a16:creationId xmlns:a16="http://schemas.microsoft.com/office/drawing/2014/main" id="{CFD2307B-C393-7532-134D-74E60DA46834}"/>
              </a:ext>
            </a:extLst>
          </p:cNvPr>
          <p:cNvGrpSpPr/>
          <p:nvPr/>
        </p:nvGrpSpPr>
        <p:grpSpPr>
          <a:xfrm>
            <a:off x="2462495" y="809625"/>
            <a:ext cx="8339130" cy="3000257"/>
            <a:chOff x="0" y="0"/>
            <a:chExt cx="16791431" cy="7068785"/>
          </a:xfrm>
        </p:grpSpPr>
        <p:pic>
          <p:nvPicPr>
            <p:cNvPr id="17" name="object 21">
              <a:extLst>
                <a:ext uri="{FF2B5EF4-FFF2-40B4-BE49-F238E27FC236}">
                  <a16:creationId xmlns:a16="http://schemas.microsoft.com/office/drawing/2014/main" id="{C0AD9B7B-2BE1-560F-1DBD-A925F5CD957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2800" y="2163412"/>
              <a:ext cx="4781549" cy="4905373"/>
            </a:xfrm>
            <a:prstGeom prst="rect">
              <a:avLst/>
            </a:prstGeom>
          </p:spPr>
        </p:pic>
        <p:pic>
          <p:nvPicPr>
            <p:cNvPr id="18" name="object 22">
              <a:extLst>
                <a:ext uri="{FF2B5EF4-FFF2-40B4-BE49-F238E27FC236}">
                  <a16:creationId xmlns:a16="http://schemas.microsoft.com/office/drawing/2014/main" id="{40A383B2-1DDC-E121-4100-95ACF55C398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334863"/>
              <a:ext cx="5100261" cy="4562474"/>
            </a:xfrm>
            <a:prstGeom prst="rect">
              <a:avLst/>
            </a:prstGeom>
          </p:spPr>
        </p:pic>
        <p:pic>
          <p:nvPicPr>
            <p:cNvPr id="19" name="object 23">
              <a:extLst>
                <a:ext uri="{FF2B5EF4-FFF2-40B4-BE49-F238E27FC236}">
                  <a16:creationId xmlns:a16="http://schemas.microsoft.com/office/drawing/2014/main" id="{F67489E2-4741-103A-6FAA-370E66CC6CE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6791431" cy="4166615"/>
            </a:xfrm>
            <a:prstGeom prst="rect">
              <a:avLst/>
            </a:prstGeom>
          </p:spPr>
        </p:pic>
      </p:grpSp>
      <p:sp>
        <p:nvSpPr>
          <p:cNvPr id="20" name="object 14">
            <a:extLst>
              <a:ext uri="{FF2B5EF4-FFF2-40B4-BE49-F238E27FC236}">
                <a16:creationId xmlns:a16="http://schemas.microsoft.com/office/drawing/2014/main" id="{B17E21AE-013D-E691-EC3E-A39F9AD80E96}"/>
              </a:ext>
            </a:extLst>
          </p:cNvPr>
          <p:cNvSpPr txBox="1"/>
          <p:nvPr/>
        </p:nvSpPr>
        <p:spPr>
          <a:xfrm>
            <a:off x="8166776" y="3994002"/>
            <a:ext cx="220423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85" dirty="0">
                <a:latin typeface="Bahnschrift SemiCondensed" panose="020B0502040204020203" pitchFamily="34" charset="0"/>
                <a:cs typeface="Trebuchet MS"/>
              </a:rPr>
              <a:t>Dhaval Patel</a:t>
            </a:r>
            <a:endParaRPr b="1" spc="20" dirty="0">
              <a:solidFill>
                <a:srgbClr val="12239D"/>
              </a:solidFill>
              <a:latin typeface="Bahnschrift SemiCondensed" panose="020B0502040204020203" pitchFamily="34" charset="0"/>
              <a:cs typeface="Arial"/>
            </a:endParaRPr>
          </a:p>
          <a:p>
            <a:pPr marL="19685">
              <a:lnSpc>
                <a:spcPct val="100000"/>
              </a:lnSpc>
              <a:spcBef>
                <a:spcPts val="70"/>
              </a:spcBef>
            </a:pPr>
            <a:r>
              <a:rPr spc="-125" dirty="0">
                <a:latin typeface="Bahnschrift SemiCondensed" panose="020B0502040204020203" pitchFamily="34" charset="0"/>
                <a:cs typeface="Verdana"/>
              </a:rPr>
              <a:t>aka</a:t>
            </a:r>
            <a:r>
              <a:rPr spc="-225" dirty="0">
                <a:latin typeface="Bahnschrift SemiCondensed" panose="020B0502040204020203" pitchFamily="34" charset="0"/>
                <a:cs typeface="Verdana"/>
              </a:rPr>
              <a:t> </a:t>
            </a:r>
            <a:r>
              <a:rPr lang="en-US" b="1" spc="20" dirty="0">
                <a:solidFill>
                  <a:srgbClr val="12239D"/>
                </a:solidFill>
                <a:latin typeface="Bahnschrift SemiCondensed" panose="020B0502040204020203" pitchFamily="34" charset="0"/>
                <a:cs typeface="Arial"/>
              </a:rPr>
              <a:t>Peter Pandey</a:t>
            </a:r>
            <a:endParaRPr dirty="0">
              <a:latin typeface="Bahnschrift SemiCondensed" panose="020B0502040204020203" pitchFamily="34" charset="0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EDC553-083F-0D63-7B7A-0CA8D58F6222}"/>
              </a:ext>
            </a:extLst>
          </p:cNvPr>
          <p:cNvSpPr txBox="1"/>
          <p:nvPr/>
        </p:nvSpPr>
        <p:spPr>
          <a:xfrm>
            <a:off x="4063087" y="4942986"/>
            <a:ext cx="5137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latin typeface="Bahnschrift SemiCondensed" panose="020B0502040204020203" pitchFamily="34" charset="0"/>
              </a:rPr>
              <a:t>THANK YOU !</a:t>
            </a:r>
            <a:endParaRPr lang="en-IN" sz="8000" b="1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0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9069" y="200025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8865" y="920496"/>
              <a:ext cx="2432285" cy="669896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AB95A-6E07-7BA6-A850-A51875095AC6}"/>
              </a:ext>
            </a:extLst>
          </p:cNvPr>
          <p:cNvSpPr txBox="1"/>
          <p:nvPr/>
        </p:nvSpPr>
        <p:spPr>
          <a:xfrm>
            <a:off x="5020686" y="892279"/>
            <a:ext cx="3615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ahnschrift SemiBold" panose="020B0502040204020203" pitchFamily="34" charset="0"/>
              </a:rPr>
              <a:t>OBJECTIVES</a:t>
            </a:r>
            <a:endParaRPr lang="en-IN" sz="4800" dirty="0">
              <a:latin typeface="Bahnschrift SemiBold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A6EDCE-D8D0-79CB-B140-64470ECC64C7}"/>
              </a:ext>
            </a:extLst>
          </p:cNvPr>
          <p:cNvSpPr txBox="1"/>
          <p:nvPr/>
        </p:nvSpPr>
        <p:spPr>
          <a:xfrm>
            <a:off x="1624295" y="2676483"/>
            <a:ext cx="10210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1022"/>
                </a:solidFill>
                <a:latin typeface="Bahnschrift SemiBold" panose="020B0502040204020203" pitchFamily="34" charset="0"/>
              </a:rPr>
              <a:t>The Main objective is </a:t>
            </a:r>
            <a:r>
              <a:rPr lang="en-US" sz="2400" b="0" i="0" dirty="0">
                <a:solidFill>
                  <a:srgbClr val="131022"/>
                </a:solidFill>
                <a:effectLst/>
                <a:latin typeface="Bahnschrift SemiBold" panose="020B0502040204020203" pitchFamily="34" charset="0"/>
              </a:rPr>
              <a:t>to </a:t>
            </a: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Bahnschrift SemiBold" panose="020B0502040204020203" pitchFamily="34" charset="0"/>
              </a:rPr>
              <a:t>find the patterns </a:t>
            </a:r>
            <a:r>
              <a:rPr lang="en-US" sz="2400" b="0" i="0" dirty="0">
                <a:solidFill>
                  <a:srgbClr val="131022"/>
                </a:solidFill>
                <a:effectLst/>
                <a:latin typeface="Bahnschrift SemiBold" panose="020B0502040204020203" pitchFamily="34" charset="0"/>
              </a:rPr>
              <a:t>in the given data.</a:t>
            </a:r>
          </a:p>
          <a:p>
            <a:endParaRPr lang="en-US" sz="2400" b="0" i="0" dirty="0">
              <a:solidFill>
                <a:srgbClr val="131022"/>
              </a:solidFill>
              <a:effectLst/>
              <a:latin typeface="Bahnschrift SemiBol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1022"/>
                </a:solidFill>
                <a:latin typeface="Bahnschrift SemiBold" panose="020B0502040204020203" pitchFamily="34" charset="0"/>
              </a:rPr>
              <a:t>To </a:t>
            </a:r>
            <a:r>
              <a:rPr lang="en-US" sz="2400" b="0" i="0" dirty="0">
                <a:solidFill>
                  <a:srgbClr val="131022"/>
                </a:solidFill>
                <a:effectLst/>
                <a:latin typeface="Bahnschrift SemiBold" panose="020B0502040204020203" pitchFamily="34" charset="0"/>
              </a:rPr>
              <a:t>do additional research, and </a:t>
            </a: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Bahnschrift SemiBold" panose="020B0502040204020203" pitchFamily="34" charset="0"/>
              </a:rPr>
              <a:t>give data-informed recommendations</a:t>
            </a:r>
            <a:r>
              <a:rPr lang="en-US" sz="2400" b="0" i="0" dirty="0">
                <a:solidFill>
                  <a:srgbClr val="131022"/>
                </a:solidFill>
                <a:effectLst/>
                <a:latin typeface="Bahnschrift SemiBold" panose="020B0502040204020203" pitchFamily="34" charset="0"/>
              </a:rPr>
              <a:t> to the Telangana government.</a:t>
            </a:r>
          </a:p>
          <a:p>
            <a:endParaRPr lang="en-US" sz="2400" b="0" i="0" dirty="0">
              <a:solidFill>
                <a:srgbClr val="131022"/>
              </a:solidFill>
              <a:effectLst/>
              <a:latin typeface="Bahnschrift SemiBold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1022"/>
                </a:solidFill>
                <a:latin typeface="Bahnschrift SemiBold" panose="020B0502040204020203" pitchFamily="34" charset="0"/>
              </a:rPr>
              <a:t>To provide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Bahnschrift SemiBold" panose="020B0502040204020203" pitchFamily="34" charset="0"/>
              </a:rPr>
              <a:t>valuable insights </a:t>
            </a:r>
            <a:r>
              <a:rPr lang="en-US" sz="2400" b="0" i="0" dirty="0">
                <a:solidFill>
                  <a:srgbClr val="131022"/>
                </a:solidFill>
                <a:effectLst/>
                <a:latin typeface="Bahnschrift SemiBold" panose="020B0502040204020203" pitchFamily="34" charset="0"/>
              </a:rPr>
              <a:t>which can be used to increase the revenue of Telangana Government by improving administrative operations.</a:t>
            </a:r>
            <a:endParaRPr lang="en-IN" dirty="0">
              <a:latin typeface="Bahnschrift SemiBold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53F5C1-C666-CC17-B873-99FE3E074501}"/>
              </a:ext>
            </a:extLst>
          </p:cNvPr>
          <p:cNvSpPr txBox="1"/>
          <p:nvPr/>
        </p:nvSpPr>
        <p:spPr>
          <a:xfrm>
            <a:off x="1653031" y="1717884"/>
            <a:ext cx="996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31022"/>
                </a:solidFill>
                <a:effectLst/>
                <a:latin typeface="Bahnschrift SemiBold" panose="020B0502040204020203" pitchFamily="34" charset="0"/>
              </a:rPr>
              <a:t>Telangana is one of India’s leading states and has published its tourism data under its open data policy.</a:t>
            </a:r>
          </a:p>
        </p:txBody>
      </p:sp>
    </p:spTree>
    <p:extLst>
      <p:ext uri="{BB962C8B-B14F-4D97-AF65-F5344CB8AC3E}">
        <p14:creationId xmlns:p14="http://schemas.microsoft.com/office/powerpoint/2010/main" val="421608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9069" y="200025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8865" y="920496"/>
              <a:ext cx="2432285" cy="669896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AB95A-6E07-7BA6-A850-A51875095AC6}"/>
              </a:ext>
            </a:extLst>
          </p:cNvPr>
          <p:cNvSpPr txBox="1"/>
          <p:nvPr/>
        </p:nvSpPr>
        <p:spPr>
          <a:xfrm>
            <a:off x="1624296" y="307610"/>
            <a:ext cx="8517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DATA, REQUIREMENTS AND TOOLS</a:t>
            </a:r>
            <a:endParaRPr lang="en-IN" sz="4000" dirty="0">
              <a:latin typeface="Bahnschrift SemiBold" panose="020B0502040204020203" pitchFamily="34" charset="0"/>
            </a:endParaRPr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8BB99A66-05C7-05A7-86FF-6461D877ECF6}"/>
              </a:ext>
            </a:extLst>
          </p:cNvPr>
          <p:cNvSpPr/>
          <p:nvPr/>
        </p:nvSpPr>
        <p:spPr>
          <a:xfrm>
            <a:off x="6109497" y="1719807"/>
            <a:ext cx="1541414" cy="609600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6303C-C759-6481-8A33-240F89168ED6}"/>
              </a:ext>
            </a:extLst>
          </p:cNvPr>
          <p:cNvSpPr txBox="1"/>
          <p:nvPr/>
        </p:nvSpPr>
        <p:spPr>
          <a:xfrm>
            <a:off x="7856101" y="1450626"/>
            <a:ext cx="3777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Initial Dataset provided for the project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Domestic Visitors (2016 – 2019)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Foreign Visitors (2016 – 2019)</a:t>
            </a:r>
            <a:endParaRPr lang="en-IN" dirty="0">
              <a:latin typeface="Bahnschrift SemiBol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62611-9D6E-C125-235A-1CBF5C467D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948"/>
          <a:stretch/>
        </p:blipFill>
        <p:spPr>
          <a:xfrm>
            <a:off x="427378" y="1264869"/>
            <a:ext cx="2713491" cy="1571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C104E2-6978-4E85-6854-29DCBFDD38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2560"/>
          <a:stretch/>
        </p:blipFill>
        <p:spPr>
          <a:xfrm>
            <a:off x="3212171" y="1256411"/>
            <a:ext cx="2519497" cy="15718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4D5D4A-906B-9AD7-2E93-CC60945F1C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28" y="3481248"/>
            <a:ext cx="1674282" cy="167428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52BD81-D18E-B2EA-46EF-2E659607C0FE}"/>
              </a:ext>
            </a:extLst>
          </p:cNvPr>
          <p:cNvSpPr txBox="1"/>
          <p:nvPr/>
        </p:nvSpPr>
        <p:spPr>
          <a:xfrm>
            <a:off x="626269" y="5390314"/>
            <a:ext cx="5334000" cy="923330"/>
          </a:xfrm>
          <a:prstGeom prst="rect">
            <a:avLst/>
          </a:prstGeom>
          <a:noFill/>
          <a:effectLst>
            <a:softEdge rad="12700"/>
          </a:effectLst>
        </p:spPr>
        <p:txBody>
          <a:bodyPr wrap="square">
            <a:spAutoFit/>
          </a:bodyPr>
          <a:lstStyle/>
          <a:p>
            <a:r>
              <a:rPr lang="en-IN" dirty="0">
                <a:latin typeface="Bahnschrift SemiBold" panose="020B0502040204020203" pitchFamily="34" charset="0"/>
              </a:rPr>
              <a:t>To Merge all individual CSV files in "domestic_visitors" and "foreign_visitors" folders using a data integration tool Pandas in python.</a:t>
            </a:r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D820FBBD-1B4E-3E93-2198-E5F145186AF4}"/>
              </a:ext>
            </a:extLst>
          </p:cNvPr>
          <p:cNvSpPr/>
          <p:nvPr/>
        </p:nvSpPr>
        <p:spPr>
          <a:xfrm>
            <a:off x="4959906" y="3960544"/>
            <a:ext cx="1541414" cy="609600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C964F7-1934-EAAC-4BF6-385F52B73D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8469" y="2741435"/>
            <a:ext cx="6184339" cy="381094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3543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1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9069" y="200025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8865" y="920496"/>
              <a:ext cx="2432285" cy="669896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AB95A-6E07-7BA6-A850-A51875095AC6}"/>
              </a:ext>
            </a:extLst>
          </p:cNvPr>
          <p:cNvSpPr txBox="1"/>
          <p:nvPr/>
        </p:nvSpPr>
        <p:spPr>
          <a:xfrm>
            <a:off x="1624296" y="307610"/>
            <a:ext cx="8517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DATA, REQUIREMENTS AND TOOLS</a:t>
            </a:r>
            <a:endParaRPr lang="en-IN" sz="4000" dirty="0">
              <a:latin typeface="Bahnschrift SemiBol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A82EA-BF11-1EC9-4CE1-798F755A7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9" y="1363996"/>
            <a:ext cx="7696200" cy="508442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8BB99A66-05C7-05A7-86FF-6461D877ECF6}"/>
              </a:ext>
            </a:extLst>
          </p:cNvPr>
          <p:cNvSpPr/>
          <p:nvPr/>
        </p:nvSpPr>
        <p:spPr>
          <a:xfrm>
            <a:off x="8223387" y="2523833"/>
            <a:ext cx="1541414" cy="609600"/>
          </a:xfrm>
          <a:prstGeom prst="striped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6303C-C759-6481-8A33-240F89168ED6}"/>
              </a:ext>
            </a:extLst>
          </p:cNvPr>
          <p:cNvSpPr txBox="1"/>
          <p:nvPr/>
        </p:nvSpPr>
        <p:spPr>
          <a:xfrm>
            <a:off x="9998869" y="2181225"/>
            <a:ext cx="297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Prepared from the given Dataset for this project and additional data from the Telangana Government’s open data website.</a:t>
            </a:r>
            <a:br>
              <a:rPr lang="en-US" dirty="0"/>
            </a:br>
            <a:r>
              <a:rPr lang="en-US" dirty="0"/>
              <a:t>Link: </a:t>
            </a:r>
            <a:r>
              <a:rPr lang="en-US" dirty="0">
                <a:hlinkClick r:id="rId8"/>
              </a:rPr>
              <a:t>https://data.telangana.gov.in/</a:t>
            </a:r>
            <a:br>
              <a:rPr lang="en-US" dirty="0"/>
            </a:b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3FCF91-7303-6EE1-ECCF-7B51AF4D00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13" y="4460974"/>
            <a:ext cx="3140956" cy="16533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C8C722-50A2-D101-8230-A85A54F70A60}"/>
              </a:ext>
            </a:extLst>
          </p:cNvPr>
          <p:cNvSpPr txBox="1"/>
          <p:nvPr/>
        </p:nvSpPr>
        <p:spPr>
          <a:xfrm>
            <a:off x="9659271" y="5871387"/>
            <a:ext cx="3463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Data Transform, Data Modelling &amp; Data visualization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478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9069" y="200025"/>
            <a:ext cx="13105911" cy="7162163"/>
            <a:chOff x="233172" y="920496"/>
            <a:chExt cx="10235184" cy="5727191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8865" y="920496"/>
              <a:ext cx="2432285" cy="669896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FBE63BDA-9A43-263F-CC50-6A23DB125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23241"/>
            <a:ext cx="1133170" cy="11331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AAB95A-6E07-7BA6-A850-A51875095AC6}"/>
              </a:ext>
            </a:extLst>
          </p:cNvPr>
          <p:cNvSpPr txBox="1"/>
          <p:nvPr/>
        </p:nvSpPr>
        <p:spPr>
          <a:xfrm>
            <a:off x="1624296" y="307610"/>
            <a:ext cx="8517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hnschrift SemiBold" panose="020B0502040204020203" pitchFamily="34" charset="0"/>
              </a:rPr>
              <a:t>DATA, REQUIREMENTS AND TOOLS</a:t>
            </a:r>
            <a:endParaRPr lang="en-IN" sz="4000" dirty="0">
              <a:latin typeface="Bahnschrift SemiBold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3FCF91-7303-6EE1-ECCF-7B51AF4D0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023" y="5092680"/>
            <a:ext cx="3140956" cy="14117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C8C722-50A2-D101-8230-A85A54F70A60}"/>
              </a:ext>
            </a:extLst>
          </p:cNvPr>
          <p:cNvSpPr txBox="1"/>
          <p:nvPr/>
        </p:nvSpPr>
        <p:spPr>
          <a:xfrm>
            <a:off x="9657341" y="6398133"/>
            <a:ext cx="353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creating Dashboard and Insights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73616-7E8D-4E67-CCF5-BADABA6D92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856" y="1147639"/>
            <a:ext cx="3186404" cy="40530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43818E-6F01-8000-3EF8-2D35BDECD2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1315" y="1107367"/>
            <a:ext cx="3539998" cy="40963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3B65EE-6177-2CC1-3887-A977B1F08C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5641" y="2662778"/>
            <a:ext cx="3140956" cy="40530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738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0620"/>
              <a:ext cx="10306811" cy="10363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69069" y="123825"/>
            <a:ext cx="13106399" cy="7315200"/>
            <a:chOff x="233172" y="920496"/>
            <a:chExt cx="10235565" cy="57277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72" y="920496"/>
              <a:ext cx="10235184" cy="57271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332" y="1001268"/>
              <a:ext cx="1597151" cy="4770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2906" y="1058037"/>
              <a:ext cx="5340191" cy="1755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5288" y="1059180"/>
              <a:ext cx="3006851" cy="1691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0428" y="1059180"/>
              <a:ext cx="2308859" cy="1691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38943" y="920496"/>
              <a:ext cx="484631" cy="47853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1511" y="2208276"/>
              <a:ext cx="6310883" cy="34579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88584" y="2408777"/>
              <a:ext cx="5915660" cy="3057525"/>
            </a:xfrm>
            <a:custGeom>
              <a:avLst/>
              <a:gdLst/>
              <a:ahLst/>
              <a:cxnLst/>
              <a:rect l="l" t="t" r="r" b="b"/>
              <a:pathLst>
                <a:path w="5915659" h="3057525">
                  <a:moveTo>
                    <a:pt x="0" y="0"/>
                  </a:moveTo>
                  <a:lnTo>
                    <a:pt x="5915215" y="0"/>
                  </a:lnTo>
                  <a:lnTo>
                    <a:pt x="5915215" y="3057049"/>
                  </a:lnTo>
                  <a:lnTo>
                    <a:pt x="0" y="3057049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6578" y="2445353"/>
              <a:ext cx="2974372" cy="1465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7911" y="2447543"/>
              <a:ext cx="79248" cy="1112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7160" y="2478024"/>
              <a:ext cx="149351" cy="1127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04132" y="2446019"/>
              <a:ext cx="376427" cy="114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97324" y="2478024"/>
              <a:ext cx="67055" cy="8229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78096" y="2447543"/>
              <a:ext cx="137159" cy="1112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32019" y="2478024"/>
              <a:ext cx="64008" cy="8229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06696" y="2456688"/>
              <a:ext cx="118871" cy="1036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31664" y="2447543"/>
              <a:ext cx="115823" cy="1127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61204" y="2478024"/>
              <a:ext cx="64008" cy="822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40451" y="2478024"/>
              <a:ext cx="68579" cy="8229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25796" y="2447543"/>
              <a:ext cx="146303" cy="1127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82768" y="2447543"/>
              <a:ext cx="341375" cy="1127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40907" y="2478024"/>
              <a:ext cx="196595" cy="822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57316" y="2478024"/>
              <a:ext cx="147828" cy="822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120383" y="2447543"/>
              <a:ext cx="71627" cy="1112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210300" y="2478024"/>
              <a:ext cx="64007" cy="822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77355" y="2447543"/>
              <a:ext cx="156972" cy="11125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451092" y="2447543"/>
              <a:ext cx="102107" cy="1127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71487" y="2456688"/>
              <a:ext cx="266700" cy="1036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00376" y="5329999"/>
              <a:ext cx="358520" cy="823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55640" y="3425190"/>
              <a:ext cx="83915" cy="89287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923984" y="5146548"/>
              <a:ext cx="361473" cy="735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99009" y="5146548"/>
              <a:ext cx="265366" cy="1422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97737" y="5146548"/>
              <a:ext cx="321849" cy="735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38600" y="5227319"/>
              <a:ext cx="241363" cy="644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7522" y="5146548"/>
              <a:ext cx="266985" cy="15744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07051" y="5230367"/>
              <a:ext cx="216407" cy="7315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003006" y="5146548"/>
              <a:ext cx="423957" cy="15744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35751" y="5146548"/>
              <a:ext cx="219837" cy="582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51804" y="5146548"/>
              <a:ext cx="438340" cy="7353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52375" y="5230367"/>
              <a:ext cx="440817" cy="7362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00572" y="5230367"/>
              <a:ext cx="391667" cy="7315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571011" y="5146548"/>
              <a:ext cx="462153" cy="735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214616" y="5146548"/>
              <a:ext cx="227361" cy="5829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738872" y="5146548"/>
              <a:ext cx="227076" cy="735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892552" y="3080003"/>
              <a:ext cx="5165090" cy="1964689"/>
            </a:xfrm>
            <a:custGeom>
              <a:avLst/>
              <a:gdLst/>
              <a:ahLst/>
              <a:cxnLst/>
              <a:rect l="l" t="t" r="r" b="b"/>
              <a:pathLst>
                <a:path w="5165090" h="1964689">
                  <a:moveTo>
                    <a:pt x="414528" y="0"/>
                  </a:moveTo>
                  <a:lnTo>
                    <a:pt x="0" y="0"/>
                  </a:lnTo>
                  <a:lnTo>
                    <a:pt x="0" y="1964436"/>
                  </a:lnTo>
                  <a:lnTo>
                    <a:pt x="414528" y="1964436"/>
                  </a:lnTo>
                  <a:lnTo>
                    <a:pt x="414528" y="0"/>
                  </a:lnTo>
                  <a:close/>
                </a:path>
                <a:path w="5165090" h="1964689">
                  <a:moveTo>
                    <a:pt x="941832" y="986040"/>
                  </a:moveTo>
                  <a:lnTo>
                    <a:pt x="527304" y="986040"/>
                  </a:lnTo>
                  <a:lnTo>
                    <a:pt x="527304" y="1964436"/>
                  </a:lnTo>
                  <a:lnTo>
                    <a:pt x="941832" y="1964436"/>
                  </a:lnTo>
                  <a:lnTo>
                    <a:pt x="941832" y="986040"/>
                  </a:lnTo>
                  <a:close/>
                </a:path>
                <a:path w="5165090" h="1964689">
                  <a:moveTo>
                    <a:pt x="1469136" y="1243596"/>
                  </a:moveTo>
                  <a:lnTo>
                    <a:pt x="1054608" y="1243596"/>
                  </a:lnTo>
                  <a:lnTo>
                    <a:pt x="1054608" y="1964436"/>
                  </a:lnTo>
                  <a:lnTo>
                    <a:pt x="1469136" y="1964436"/>
                  </a:lnTo>
                  <a:lnTo>
                    <a:pt x="1469136" y="1243596"/>
                  </a:lnTo>
                  <a:close/>
                </a:path>
                <a:path w="5165090" h="1964689">
                  <a:moveTo>
                    <a:pt x="1997964" y="1335024"/>
                  </a:moveTo>
                  <a:lnTo>
                    <a:pt x="1583436" y="1335024"/>
                  </a:lnTo>
                  <a:lnTo>
                    <a:pt x="1583436" y="1964436"/>
                  </a:lnTo>
                  <a:lnTo>
                    <a:pt x="1997964" y="1964436"/>
                  </a:lnTo>
                  <a:lnTo>
                    <a:pt x="1997964" y="1335024"/>
                  </a:lnTo>
                  <a:close/>
                </a:path>
                <a:path w="5165090" h="1964689">
                  <a:moveTo>
                    <a:pt x="2525268" y="1458480"/>
                  </a:moveTo>
                  <a:lnTo>
                    <a:pt x="2110740" y="1458480"/>
                  </a:lnTo>
                  <a:lnTo>
                    <a:pt x="2110740" y="1964436"/>
                  </a:lnTo>
                  <a:lnTo>
                    <a:pt x="2525268" y="1964436"/>
                  </a:lnTo>
                  <a:lnTo>
                    <a:pt x="2525268" y="1458480"/>
                  </a:lnTo>
                  <a:close/>
                </a:path>
                <a:path w="5165090" h="1964689">
                  <a:moveTo>
                    <a:pt x="3052559" y="1482864"/>
                  </a:moveTo>
                  <a:lnTo>
                    <a:pt x="2638044" y="1482864"/>
                  </a:lnTo>
                  <a:lnTo>
                    <a:pt x="2638044" y="1964436"/>
                  </a:lnTo>
                  <a:lnTo>
                    <a:pt x="3052559" y="1964436"/>
                  </a:lnTo>
                  <a:lnTo>
                    <a:pt x="3052559" y="1482864"/>
                  </a:lnTo>
                  <a:close/>
                </a:path>
                <a:path w="5165090" h="1964689">
                  <a:moveTo>
                    <a:pt x="3581400" y="1504200"/>
                  </a:moveTo>
                  <a:lnTo>
                    <a:pt x="3165348" y="1504200"/>
                  </a:lnTo>
                  <a:lnTo>
                    <a:pt x="3165348" y="1964436"/>
                  </a:lnTo>
                  <a:lnTo>
                    <a:pt x="3581400" y="1964436"/>
                  </a:lnTo>
                  <a:lnTo>
                    <a:pt x="3581400" y="1504200"/>
                  </a:lnTo>
                  <a:close/>
                </a:path>
                <a:path w="5165090" h="1964689">
                  <a:moveTo>
                    <a:pt x="4108691" y="1562100"/>
                  </a:moveTo>
                  <a:lnTo>
                    <a:pt x="3694176" y="1562100"/>
                  </a:lnTo>
                  <a:lnTo>
                    <a:pt x="3694176" y="1964436"/>
                  </a:lnTo>
                  <a:lnTo>
                    <a:pt x="4108691" y="1964436"/>
                  </a:lnTo>
                  <a:lnTo>
                    <a:pt x="4108691" y="1562100"/>
                  </a:lnTo>
                  <a:close/>
                </a:path>
                <a:path w="5165090" h="1964689">
                  <a:moveTo>
                    <a:pt x="4636008" y="1652016"/>
                  </a:moveTo>
                  <a:lnTo>
                    <a:pt x="4221480" y="1652016"/>
                  </a:lnTo>
                  <a:lnTo>
                    <a:pt x="4221480" y="1964436"/>
                  </a:lnTo>
                  <a:lnTo>
                    <a:pt x="4636008" y="1964436"/>
                  </a:lnTo>
                  <a:lnTo>
                    <a:pt x="4636008" y="1652016"/>
                  </a:lnTo>
                  <a:close/>
                </a:path>
                <a:path w="5165090" h="1964689">
                  <a:moveTo>
                    <a:pt x="5164836" y="1699272"/>
                  </a:moveTo>
                  <a:lnTo>
                    <a:pt x="4748784" y="1699272"/>
                  </a:lnTo>
                  <a:lnTo>
                    <a:pt x="4748784" y="1964436"/>
                  </a:lnTo>
                  <a:lnTo>
                    <a:pt x="5164836" y="1964436"/>
                  </a:lnTo>
                  <a:lnTo>
                    <a:pt x="5164836" y="1699272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3" name="object 5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13900" y="2944368"/>
              <a:ext cx="169735" cy="7334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40156" y="3931919"/>
              <a:ext cx="170878" cy="7172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069461" y="4189475"/>
              <a:ext cx="169354" cy="7353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98765" y="4279392"/>
              <a:ext cx="167735" cy="7229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126545" y="4402835"/>
              <a:ext cx="167735" cy="7315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654230" y="4427982"/>
              <a:ext cx="167830" cy="7238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182011" y="4449318"/>
              <a:ext cx="167830" cy="7324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17410" y="4507325"/>
              <a:ext cx="160210" cy="7172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245095" y="4597336"/>
              <a:ext cx="160210" cy="7327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772400" y="4644675"/>
              <a:ext cx="160686" cy="7210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88148" y="1932622"/>
              <a:ext cx="8311420" cy="14649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90244" y="1935480"/>
              <a:ext cx="99059" cy="13868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01496" y="1933956"/>
              <a:ext cx="99059" cy="14173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26463" y="1933956"/>
              <a:ext cx="569976" cy="14173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017776" y="1933956"/>
              <a:ext cx="100583" cy="14173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132076" y="1935480"/>
              <a:ext cx="97536" cy="13868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249424" y="1935480"/>
              <a:ext cx="144779" cy="13868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420111" y="1933956"/>
              <a:ext cx="210312" cy="14173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641092" y="1933956"/>
              <a:ext cx="103631" cy="14173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752344" y="1935480"/>
              <a:ext cx="152400" cy="13868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26080" y="1935480"/>
              <a:ext cx="324611" cy="13868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255264" y="1935480"/>
              <a:ext cx="164591" cy="13868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438144" y="1935480"/>
              <a:ext cx="214883" cy="13868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672839" y="1935480"/>
              <a:ext cx="89915" cy="13868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771900" y="1935480"/>
              <a:ext cx="216408" cy="13868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012692" y="1933956"/>
              <a:ext cx="99059" cy="14173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137660" y="1935480"/>
              <a:ext cx="99059" cy="13868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267200" y="1935480"/>
              <a:ext cx="88391" cy="13868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370832" y="1933956"/>
              <a:ext cx="103632" cy="14173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488180" y="1935480"/>
              <a:ext cx="97535" cy="13868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590288" y="1935480"/>
              <a:ext cx="169163" cy="13868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786883" y="1935480"/>
              <a:ext cx="99060" cy="14020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914900" y="1935480"/>
              <a:ext cx="117348" cy="13868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062728" y="1935480"/>
              <a:ext cx="96011" cy="13868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184648" y="1935480"/>
              <a:ext cx="89915" cy="13868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298948" y="1935480"/>
              <a:ext cx="102107" cy="13868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408676" y="1933956"/>
              <a:ext cx="158495" cy="14173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593080" y="1935480"/>
              <a:ext cx="89915" cy="13868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692139" y="1935480"/>
              <a:ext cx="164592" cy="13868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876544" y="1933956"/>
              <a:ext cx="100583" cy="14173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001512" y="1935480"/>
              <a:ext cx="118871" cy="13868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150864" y="1935480"/>
              <a:ext cx="89915" cy="13868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257544" y="1933956"/>
              <a:ext cx="100583" cy="1417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371844" y="1935480"/>
              <a:ext cx="138683" cy="13868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534912" y="1933956"/>
              <a:ext cx="310895" cy="14173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865619" y="1933956"/>
              <a:ext cx="144779" cy="14173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030212" y="1935480"/>
              <a:ext cx="99059" cy="13868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141464" y="1933956"/>
              <a:ext cx="99059" cy="14173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266431" y="1935480"/>
              <a:ext cx="100583" cy="13868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380731" y="1933956"/>
              <a:ext cx="100583" cy="14173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488936" y="1935480"/>
              <a:ext cx="161543" cy="13868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676388" y="1935480"/>
              <a:ext cx="89916" cy="13868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781544" y="1935480"/>
              <a:ext cx="97535" cy="13868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889748" y="1935480"/>
              <a:ext cx="156971" cy="13868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8066531" y="1935480"/>
              <a:ext cx="89916" cy="13868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182355" y="1935480"/>
              <a:ext cx="88392" cy="13868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296655" y="1935480"/>
              <a:ext cx="103631" cy="13868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414003" y="1933956"/>
              <a:ext cx="1082039" cy="14173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833973" y="5633656"/>
              <a:ext cx="5041201" cy="18449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887980" y="5637276"/>
              <a:ext cx="105155" cy="13868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012948" y="5635752"/>
              <a:ext cx="144779" cy="14173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182111" y="5635752"/>
              <a:ext cx="99060" cy="141731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307080" y="5637276"/>
              <a:ext cx="240791" cy="13868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555492" y="5637276"/>
              <a:ext cx="153924" cy="13868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707892" y="5675376"/>
              <a:ext cx="234695" cy="14020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966972" y="5649467"/>
              <a:ext cx="295655" cy="1280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290060" y="5635752"/>
              <a:ext cx="359663" cy="14173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661916" y="5675376"/>
              <a:ext cx="175259" cy="10210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841748" y="5637276"/>
              <a:ext cx="128015" cy="13868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995672" y="5675376"/>
              <a:ext cx="236219" cy="10210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236464" y="5637276"/>
              <a:ext cx="207263" cy="14020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449823" y="5637276"/>
              <a:ext cx="208788" cy="13868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678423" y="5675376"/>
              <a:ext cx="83820" cy="10210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780532" y="5637276"/>
              <a:ext cx="170687" cy="13868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974080" y="5675376"/>
              <a:ext cx="77723" cy="10210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067044" y="5649467"/>
              <a:ext cx="149351" cy="1280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224016" y="5637276"/>
              <a:ext cx="309371" cy="14020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556248" y="5649467"/>
              <a:ext cx="192023" cy="1280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777228" y="5675376"/>
              <a:ext cx="67055" cy="100583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854952" y="5637276"/>
              <a:ext cx="233171" cy="140207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114031" y="5637276"/>
              <a:ext cx="126491" cy="14020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7269480" y="5675376"/>
              <a:ext cx="182880" cy="14020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466076" y="5675376"/>
              <a:ext cx="193547" cy="10058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673339" y="5637276"/>
              <a:ext cx="198119" cy="14020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206739" y="1019556"/>
              <a:ext cx="1444751" cy="41757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8434958" y="1167955"/>
              <a:ext cx="986885" cy="11899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8436864" y="1167384"/>
              <a:ext cx="65531" cy="9296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8516112" y="1168908"/>
              <a:ext cx="313943" cy="9143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8846819" y="1193292"/>
              <a:ext cx="121919" cy="6705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8977883" y="1168908"/>
              <a:ext cx="92964" cy="9143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9089136" y="1168908"/>
              <a:ext cx="216408" cy="11734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9322307" y="1168908"/>
              <a:ext cx="97535" cy="91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69069" y="200025"/>
            <a:ext cx="13106399" cy="7162800"/>
            <a:chOff x="233172" y="920496"/>
            <a:chExt cx="10235565" cy="57277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72" y="920496"/>
              <a:ext cx="10235184" cy="5719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332" y="1001268"/>
              <a:ext cx="1597151" cy="4770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2906" y="1058037"/>
              <a:ext cx="5340191" cy="1755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85288" y="1059180"/>
              <a:ext cx="3006851" cy="169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0428" y="1059180"/>
              <a:ext cx="2308859" cy="1691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8943" y="920496"/>
              <a:ext cx="484631" cy="4785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572" y="2581656"/>
              <a:ext cx="5151119" cy="24124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4072" y="2779680"/>
              <a:ext cx="4754880" cy="2016125"/>
            </a:xfrm>
            <a:custGeom>
              <a:avLst/>
              <a:gdLst/>
              <a:ahLst/>
              <a:cxnLst/>
              <a:rect l="l" t="t" r="r" b="b"/>
              <a:pathLst>
                <a:path w="4754880" h="2016125">
                  <a:moveTo>
                    <a:pt x="0" y="0"/>
                  </a:moveTo>
                  <a:lnTo>
                    <a:pt x="4754498" y="0"/>
                  </a:lnTo>
                  <a:lnTo>
                    <a:pt x="4754498" y="2016061"/>
                  </a:lnTo>
                  <a:lnTo>
                    <a:pt x="0" y="2016061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51494" y="2816257"/>
              <a:ext cx="1839468" cy="1463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4351" y="2817875"/>
              <a:ext cx="114300" cy="1112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3892" y="2848356"/>
              <a:ext cx="68579" cy="8229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66188" y="2817875"/>
              <a:ext cx="137160" cy="1112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20111" y="2848356"/>
              <a:ext cx="64007" cy="822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94788" y="2827019"/>
              <a:ext cx="118871" cy="103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19756" y="2817875"/>
              <a:ext cx="188975" cy="1112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5496" y="2817875"/>
              <a:ext cx="385571" cy="1432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33927" y="2816352"/>
              <a:ext cx="304800" cy="114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6348" y="2816352"/>
              <a:ext cx="79248" cy="114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46932" y="2817875"/>
              <a:ext cx="80771" cy="11125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32275" y="2816352"/>
              <a:ext cx="156972" cy="114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9025" y="3651122"/>
              <a:ext cx="2536825" cy="1097915"/>
            </a:xfrm>
            <a:custGeom>
              <a:avLst/>
              <a:gdLst/>
              <a:ahLst/>
              <a:cxnLst/>
              <a:rect l="l" t="t" r="r" b="b"/>
              <a:pathLst>
                <a:path w="2536825" h="1097914">
                  <a:moveTo>
                    <a:pt x="38100" y="45821"/>
                  </a:moveTo>
                  <a:lnTo>
                    <a:pt x="36576" y="44297"/>
                  </a:lnTo>
                  <a:lnTo>
                    <a:pt x="36576" y="42773"/>
                  </a:lnTo>
                  <a:lnTo>
                    <a:pt x="35052" y="41249"/>
                  </a:lnTo>
                  <a:lnTo>
                    <a:pt x="35052" y="39725"/>
                  </a:lnTo>
                  <a:lnTo>
                    <a:pt x="33528" y="38201"/>
                  </a:lnTo>
                  <a:lnTo>
                    <a:pt x="32004" y="38201"/>
                  </a:lnTo>
                  <a:lnTo>
                    <a:pt x="30480" y="36576"/>
                  </a:lnTo>
                  <a:lnTo>
                    <a:pt x="30480" y="45821"/>
                  </a:lnTo>
                  <a:lnTo>
                    <a:pt x="30480" y="50393"/>
                  </a:lnTo>
                  <a:lnTo>
                    <a:pt x="28956" y="51917"/>
                  </a:lnTo>
                  <a:lnTo>
                    <a:pt x="27432" y="51917"/>
                  </a:lnTo>
                  <a:lnTo>
                    <a:pt x="27432" y="53441"/>
                  </a:lnTo>
                  <a:lnTo>
                    <a:pt x="10668" y="53441"/>
                  </a:lnTo>
                  <a:lnTo>
                    <a:pt x="9144" y="51917"/>
                  </a:lnTo>
                  <a:lnTo>
                    <a:pt x="7620" y="51917"/>
                  </a:lnTo>
                  <a:lnTo>
                    <a:pt x="7620" y="50393"/>
                  </a:lnTo>
                  <a:lnTo>
                    <a:pt x="6096" y="50393"/>
                  </a:lnTo>
                  <a:lnTo>
                    <a:pt x="6096" y="45821"/>
                  </a:lnTo>
                  <a:lnTo>
                    <a:pt x="7620" y="45821"/>
                  </a:lnTo>
                  <a:lnTo>
                    <a:pt x="7620" y="44297"/>
                  </a:lnTo>
                  <a:lnTo>
                    <a:pt x="9144" y="44297"/>
                  </a:lnTo>
                  <a:lnTo>
                    <a:pt x="10668" y="42773"/>
                  </a:lnTo>
                  <a:lnTo>
                    <a:pt x="27432" y="42773"/>
                  </a:lnTo>
                  <a:lnTo>
                    <a:pt x="27432" y="44297"/>
                  </a:lnTo>
                  <a:lnTo>
                    <a:pt x="28956" y="44297"/>
                  </a:lnTo>
                  <a:lnTo>
                    <a:pt x="30480" y="45821"/>
                  </a:lnTo>
                  <a:lnTo>
                    <a:pt x="30480" y="36576"/>
                  </a:lnTo>
                  <a:lnTo>
                    <a:pt x="25908" y="36576"/>
                  </a:lnTo>
                  <a:lnTo>
                    <a:pt x="25908" y="35052"/>
                  </a:lnTo>
                  <a:lnTo>
                    <a:pt x="12192" y="35052"/>
                  </a:lnTo>
                  <a:lnTo>
                    <a:pt x="10668" y="36576"/>
                  </a:lnTo>
                  <a:lnTo>
                    <a:pt x="6096" y="36576"/>
                  </a:lnTo>
                  <a:lnTo>
                    <a:pt x="4572" y="38201"/>
                  </a:lnTo>
                  <a:lnTo>
                    <a:pt x="3048" y="38201"/>
                  </a:lnTo>
                  <a:lnTo>
                    <a:pt x="3048" y="39725"/>
                  </a:lnTo>
                  <a:lnTo>
                    <a:pt x="0" y="42773"/>
                  </a:lnTo>
                  <a:lnTo>
                    <a:pt x="0" y="51917"/>
                  </a:lnTo>
                  <a:lnTo>
                    <a:pt x="1524" y="53441"/>
                  </a:lnTo>
                  <a:lnTo>
                    <a:pt x="1524" y="54965"/>
                  </a:lnTo>
                  <a:lnTo>
                    <a:pt x="4572" y="58013"/>
                  </a:lnTo>
                  <a:lnTo>
                    <a:pt x="6096" y="58013"/>
                  </a:lnTo>
                  <a:lnTo>
                    <a:pt x="6096" y="59537"/>
                  </a:lnTo>
                  <a:lnTo>
                    <a:pt x="30480" y="59537"/>
                  </a:lnTo>
                  <a:lnTo>
                    <a:pt x="32004" y="58013"/>
                  </a:lnTo>
                  <a:lnTo>
                    <a:pt x="33528" y="58013"/>
                  </a:lnTo>
                  <a:lnTo>
                    <a:pt x="35052" y="56489"/>
                  </a:lnTo>
                  <a:lnTo>
                    <a:pt x="35052" y="54965"/>
                  </a:lnTo>
                  <a:lnTo>
                    <a:pt x="36576" y="53441"/>
                  </a:lnTo>
                  <a:lnTo>
                    <a:pt x="36576" y="51917"/>
                  </a:lnTo>
                  <a:lnTo>
                    <a:pt x="38100" y="50393"/>
                  </a:lnTo>
                  <a:lnTo>
                    <a:pt x="38100" y="45821"/>
                  </a:lnTo>
                  <a:close/>
                </a:path>
                <a:path w="2536825" h="1097914">
                  <a:moveTo>
                    <a:pt x="62484" y="271665"/>
                  </a:moveTo>
                  <a:lnTo>
                    <a:pt x="60960" y="270141"/>
                  </a:lnTo>
                  <a:lnTo>
                    <a:pt x="60960" y="267093"/>
                  </a:lnTo>
                  <a:lnTo>
                    <a:pt x="59436" y="265569"/>
                  </a:lnTo>
                  <a:lnTo>
                    <a:pt x="57912" y="262521"/>
                  </a:lnTo>
                  <a:lnTo>
                    <a:pt x="54864" y="259473"/>
                  </a:lnTo>
                  <a:lnTo>
                    <a:pt x="53340" y="259473"/>
                  </a:lnTo>
                  <a:lnTo>
                    <a:pt x="51816" y="257949"/>
                  </a:lnTo>
                  <a:lnTo>
                    <a:pt x="50292" y="257949"/>
                  </a:lnTo>
                  <a:lnTo>
                    <a:pt x="50292" y="256425"/>
                  </a:lnTo>
                  <a:lnTo>
                    <a:pt x="47244" y="256425"/>
                  </a:lnTo>
                  <a:lnTo>
                    <a:pt x="45720" y="254901"/>
                  </a:lnTo>
                  <a:lnTo>
                    <a:pt x="44196" y="254901"/>
                  </a:lnTo>
                  <a:lnTo>
                    <a:pt x="44196" y="264045"/>
                  </a:lnTo>
                  <a:lnTo>
                    <a:pt x="47244" y="264045"/>
                  </a:lnTo>
                  <a:lnTo>
                    <a:pt x="47244" y="265569"/>
                  </a:lnTo>
                  <a:lnTo>
                    <a:pt x="48768" y="265569"/>
                  </a:lnTo>
                  <a:lnTo>
                    <a:pt x="53340" y="270141"/>
                  </a:lnTo>
                  <a:lnTo>
                    <a:pt x="53340" y="273189"/>
                  </a:lnTo>
                  <a:lnTo>
                    <a:pt x="54864" y="274713"/>
                  </a:lnTo>
                  <a:lnTo>
                    <a:pt x="54864" y="279285"/>
                  </a:lnTo>
                  <a:lnTo>
                    <a:pt x="53340" y="282333"/>
                  </a:lnTo>
                  <a:lnTo>
                    <a:pt x="53340" y="283857"/>
                  </a:lnTo>
                  <a:lnTo>
                    <a:pt x="47244" y="289953"/>
                  </a:lnTo>
                  <a:lnTo>
                    <a:pt x="15240" y="289953"/>
                  </a:lnTo>
                  <a:lnTo>
                    <a:pt x="15240" y="288429"/>
                  </a:lnTo>
                  <a:lnTo>
                    <a:pt x="12192" y="288429"/>
                  </a:lnTo>
                  <a:lnTo>
                    <a:pt x="12192" y="286905"/>
                  </a:lnTo>
                  <a:lnTo>
                    <a:pt x="10668" y="286905"/>
                  </a:lnTo>
                  <a:lnTo>
                    <a:pt x="10668" y="285381"/>
                  </a:lnTo>
                  <a:lnTo>
                    <a:pt x="9144" y="283857"/>
                  </a:lnTo>
                  <a:lnTo>
                    <a:pt x="9144" y="282333"/>
                  </a:lnTo>
                  <a:lnTo>
                    <a:pt x="7620" y="280809"/>
                  </a:lnTo>
                  <a:lnTo>
                    <a:pt x="7620" y="273189"/>
                  </a:lnTo>
                  <a:lnTo>
                    <a:pt x="9144" y="271665"/>
                  </a:lnTo>
                  <a:lnTo>
                    <a:pt x="9144" y="270141"/>
                  </a:lnTo>
                  <a:lnTo>
                    <a:pt x="10668" y="268617"/>
                  </a:lnTo>
                  <a:lnTo>
                    <a:pt x="10668" y="267093"/>
                  </a:lnTo>
                  <a:lnTo>
                    <a:pt x="12192" y="267093"/>
                  </a:lnTo>
                  <a:lnTo>
                    <a:pt x="13716" y="265569"/>
                  </a:lnTo>
                  <a:lnTo>
                    <a:pt x="15240" y="265569"/>
                  </a:lnTo>
                  <a:lnTo>
                    <a:pt x="15240" y="264045"/>
                  </a:lnTo>
                  <a:lnTo>
                    <a:pt x="18288" y="264045"/>
                  </a:lnTo>
                  <a:lnTo>
                    <a:pt x="18288" y="254901"/>
                  </a:lnTo>
                  <a:lnTo>
                    <a:pt x="16764" y="254901"/>
                  </a:lnTo>
                  <a:lnTo>
                    <a:pt x="15240" y="256425"/>
                  </a:lnTo>
                  <a:lnTo>
                    <a:pt x="12192" y="256425"/>
                  </a:lnTo>
                  <a:lnTo>
                    <a:pt x="12192" y="257949"/>
                  </a:lnTo>
                  <a:lnTo>
                    <a:pt x="10668" y="257949"/>
                  </a:lnTo>
                  <a:lnTo>
                    <a:pt x="9144" y="259473"/>
                  </a:lnTo>
                  <a:lnTo>
                    <a:pt x="7620" y="259473"/>
                  </a:lnTo>
                  <a:lnTo>
                    <a:pt x="4572" y="262521"/>
                  </a:lnTo>
                  <a:lnTo>
                    <a:pt x="4572" y="264045"/>
                  </a:lnTo>
                  <a:lnTo>
                    <a:pt x="1524" y="267093"/>
                  </a:lnTo>
                  <a:lnTo>
                    <a:pt x="1524" y="270141"/>
                  </a:lnTo>
                  <a:lnTo>
                    <a:pt x="0" y="271665"/>
                  </a:lnTo>
                  <a:lnTo>
                    <a:pt x="0" y="282333"/>
                  </a:lnTo>
                  <a:lnTo>
                    <a:pt x="1524" y="285381"/>
                  </a:lnTo>
                  <a:lnTo>
                    <a:pt x="1524" y="286905"/>
                  </a:lnTo>
                  <a:lnTo>
                    <a:pt x="3048" y="288429"/>
                  </a:lnTo>
                  <a:lnTo>
                    <a:pt x="4572" y="291477"/>
                  </a:lnTo>
                  <a:lnTo>
                    <a:pt x="4572" y="293001"/>
                  </a:lnTo>
                  <a:lnTo>
                    <a:pt x="6096" y="293001"/>
                  </a:lnTo>
                  <a:lnTo>
                    <a:pt x="9144" y="296049"/>
                  </a:lnTo>
                  <a:lnTo>
                    <a:pt x="10668" y="296049"/>
                  </a:lnTo>
                  <a:lnTo>
                    <a:pt x="12192" y="297573"/>
                  </a:lnTo>
                  <a:lnTo>
                    <a:pt x="13716" y="297573"/>
                  </a:lnTo>
                  <a:lnTo>
                    <a:pt x="15240" y="299186"/>
                  </a:lnTo>
                  <a:lnTo>
                    <a:pt x="47244" y="299186"/>
                  </a:lnTo>
                  <a:lnTo>
                    <a:pt x="48768" y="297573"/>
                  </a:lnTo>
                  <a:lnTo>
                    <a:pt x="50292" y="297573"/>
                  </a:lnTo>
                  <a:lnTo>
                    <a:pt x="51816" y="296049"/>
                  </a:lnTo>
                  <a:lnTo>
                    <a:pt x="53340" y="296049"/>
                  </a:lnTo>
                  <a:lnTo>
                    <a:pt x="56388" y="293001"/>
                  </a:lnTo>
                  <a:lnTo>
                    <a:pt x="57912" y="293001"/>
                  </a:lnTo>
                  <a:lnTo>
                    <a:pt x="57912" y="291477"/>
                  </a:lnTo>
                  <a:lnTo>
                    <a:pt x="58674" y="289953"/>
                  </a:lnTo>
                  <a:lnTo>
                    <a:pt x="59436" y="288429"/>
                  </a:lnTo>
                  <a:lnTo>
                    <a:pt x="60960" y="286905"/>
                  </a:lnTo>
                  <a:lnTo>
                    <a:pt x="60960" y="285381"/>
                  </a:lnTo>
                  <a:lnTo>
                    <a:pt x="62484" y="282333"/>
                  </a:lnTo>
                  <a:lnTo>
                    <a:pt x="62484" y="271665"/>
                  </a:lnTo>
                  <a:close/>
                </a:path>
                <a:path w="2536825" h="1097914">
                  <a:moveTo>
                    <a:pt x="62484" y="196888"/>
                  </a:moveTo>
                  <a:lnTo>
                    <a:pt x="41148" y="204698"/>
                  </a:lnTo>
                  <a:lnTo>
                    <a:pt x="41148" y="213652"/>
                  </a:lnTo>
                  <a:lnTo>
                    <a:pt x="41148" y="231940"/>
                  </a:lnTo>
                  <a:lnTo>
                    <a:pt x="13716" y="222796"/>
                  </a:lnTo>
                  <a:lnTo>
                    <a:pt x="41148" y="213652"/>
                  </a:lnTo>
                  <a:lnTo>
                    <a:pt x="41148" y="204698"/>
                  </a:lnTo>
                  <a:lnTo>
                    <a:pt x="0" y="219748"/>
                  </a:lnTo>
                  <a:lnTo>
                    <a:pt x="0" y="225844"/>
                  </a:lnTo>
                  <a:lnTo>
                    <a:pt x="62484" y="248793"/>
                  </a:lnTo>
                  <a:lnTo>
                    <a:pt x="62484" y="239649"/>
                  </a:lnTo>
                  <a:lnTo>
                    <a:pt x="48768" y="235077"/>
                  </a:lnTo>
                  <a:lnTo>
                    <a:pt x="48768" y="231940"/>
                  </a:lnTo>
                  <a:lnTo>
                    <a:pt x="48768" y="213652"/>
                  </a:lnTo>
                  <a:lnTo>
                    <a:pt x="48768" y="210604"/>
                  </a:lnTo>
                  <a:lnTo>
                    <a:pt x="62484" y="206032"/>
                  </a:lnTo>
                  <a:lnTo>
                    <a:pt x="62484" y="196888"/>
                  </a:lnTo>
                  <a:close/>
                </a:path>
                <a:path w="2536825" h="1097914">
                  <a:moveTo>
                    <a:pt x="62484" y="163258"/>
                  </a:moveTo>
                  <a:lnTo>
                    <a:pt x="60960" y="160210"/>
                  </a:lnTo>
                  <a:lnTo>
                    <a:pt x="59436" y="158686"/>
                  </a:lnTo>
                  <a:lnTo>
                    <a:pt x="59436" y="157162"/>
                  </a:lnTo>
                  <a:lnTo>
                    <a:pt x="59436" y="155638"/>
                  </a:lnTo>
                  <a:lnTo>
                    <a:pt x="56388" y="152590"/>
                  </a:lnTo>
                  <a:lnTo>
                    <a:pt x="53340" y="152590"/>
                  </a:lnTo>
                  <a:lnTo>
                    <a:pt x="50292" y="149542"/>
                  </a:lnTo>
                  <a:lnTo>
                    <a:pt x="45720" y="149542"/>
                  </a:lnTo>
                  <a:lnTo>
                    <a:pt x="44196" y="148018"/>
                  </a:lnTo>
                  <a:lnTo>
                    <a:pt x="28956" y="148018"/>
                  </a:lnTo>
                  <a:lnTo>
                    <a:pt x="28956" y="167830"/>
                  </a:lnTo>
                  <a:lnTo>
                    <a:pt x="36576" y="167830"/>
                  </a:lnTo>
                  <a:lnTo>
                    <a:pt x="36576" y="157162"/>
                  </a:lnTo>
                  <a:lnTo>
                    <a:pt x="47244" y="157162"/>
                  </a:lnTo>
                  <a:lnTo>
                    <a:pt x="47244" y="158686"/>
                  </a:lnTo>
                  <a:lnTo>
                    <a:pt x="48768" y="158686"/>
                  </a:lnTo>
                  <a:lnTo>
                    <a:pt x="50292" y="160210"/>
                  </a:lnTo>
                  <a:lnTo>
                    <a:pt x="51816" y="160210"/>
                  </a:lnTo>
                  <a:lnTo>
                    <a:pt x="51816" y="161734"/>
                  </a:lnTo>
                  <a:lnTo>
                    <a:pt x="53340" y="163258"/>
                  </a:lnTo>
                  <a:lnTo>
                    <a:pt x="53340" y="164782"/>
                  </a:lnTo>
                  <a:lnTo>
                    <a:pt x="54864" y="166306"/>
                  </a:lnTo>
                  <a:lnTo>
                    <a:pt x="54864" y="172504"/>
                  </a:lnTo>
                  <a:lnTo>
                    <a:pt x="53340" y="175552"/>
                  </a:lnTo>
                  <a:lnTo>
                    <a:pt x="53340" y="177076"/>
                  </a:lnTo>
                  <a:lnTo>
                    <a:pt x="47244" y="183172"/>
                  </a:lnTo>
                  <a:lnTo>
                    <a:pt x="15240" y="183172"/>
                  </a:lnTo>
                  <a:lnTo>
                    <a:pt x="15240" y="181648"/>
                  </a:lnTo>
                  <a:lnTo>
                    <a:pt x="12192" y="181648"/>
                  </a:lnTo>
                  <a:lnTo>
                    <a:pt x="12192" y="180124"/>
                  </a:lnTo>
                  <a:lnTo>
                    <a:pt x="10668" y="180124"/>
                  </a:lnTo>
                  <a:lnTo>
                    <a:pt x="10668" y="178600"/>
                  </a:lnTo>
                  <a:lnTo>
                    <a:pt x="9144" y="177076"/>
                  </a:lnTo>
                  <a:lnTo>
                    <a:pt x="9144" y="175552"/>
                  </a:lnTo>
                  <a:lnTo>
                    <a:pt x="7620" y="174028"/>
                  </a:lnTo>
                  <a:lnTo>
                    <a:pt x="7620" y="166306"/>
                  </a:lnTo>
                  <a:lnTo>
                    <a:pt x="9144" y="164782"/>
                  </a:lnTo>
                  <a:lnTo>
                    <a:pt x="9144" y="163258"/>
                  </a:lnTo>
                  <a:lnTo>
                    <a:pt x="10668" y="161734"/>
                  </a:lnTo>
                  <a:lnTo>
                    <a:pt x="10668" y="160210"/>
                  </a:lnTo>
                  <a:lnTo>
                    <a:pt x="12192" y="160210"/>
                  </a:lnTo>
                  <a:lnTo>
                    <a:pt x="13716" y="158686"/>
                  </a:lnTo>
                  <a:lnTo>
                    <a:pt x="15240" y="158686"/>
                  </a:lnTo>
                  <a:lnTo>
                    <a:pt x="15240" y="157162"/>
                  </a:lnTo>
                  <a:lnTo>
                    <a:pt x="18288" y="157162"/>
                  </a:lnTo>
                  <a:lnTo>
                    <a:pt x="18288" y="148018"/>
                  </a:lnTo>
                  <a:lnTo>
                    <a:pt x="16764" y="148018"/>
                  </a:lnTo>
                  <a:lnTo>
                    <a:pt x="15240" y="149542"/>
                  </a:lnTo>
                  <a:lnTo>
                    <a:pt x="12192" y="149542"/>
                  </a:lnTo>
                  <a:lnTo>
                    <a:pt x="10668" y="151066"/>
                  </a:lnTo>
                  <a:lnTo>
                    <a:pt x="9144" y="151066"/>
                  </a:lnTo>
                  <a:lnTo>
                    <a:pt x="1524" y="158686"/>
                  </a:lnTo>
                  <a:lnTo>
                    <a:pt x="1524" y="163258"/>
                  </a:lnTo>
                  <a:lnTo>
                    <a:pt x="0" y="164782"/>
                  </a:lnTo>
                  <a:lnTo>
                    <a:pt x="0" y="175552"/>
                  </a:lnTo>
                  <a:lnTo>
                    <a:pt x="1524" y="178600"/>
                  </a:lnTo>
                  <a:lnTo>
                    <a:pt x="1524" y="180124"/>
                  </a:lnTo>
                  <a:lnTo>
                    <a:pt x="4572" y="183172"/>
                  </a:lnTo>
                  <a:lnTo>
                    <a:pt x="4572" y="186220"/>
                  </a:lnTo>
                  <a:lnTo>
                    <a:pt x="6096" y="186220"/>
                  </a:lnTo>
                  <a:lnTo>
                    <a:pt x="9144" y="189268"/>
                  </a:lnTo>
                  <a:lnTo>
                    <a:pt x="10668" y="189268"/>
                  </a:lnTo>
                  <a:lnTo>
                    <a:pt x="12192" y="190792"/>
                  </a:lnTo>
                  <a:lnTo>
                    <a:pt x="15240" y="190792"/>
                  </a:lnTo>
                  <a:lnTo>
                    <a:pt x="16764" y="192316"/>
                  </a:lnTo>
                  <a:lnTo>
                    <a:pt x="45720" y="192316"/>
                  </a:lnTo>
                  <a:lnTo>
                    <a:pt x="47244" y="190792"/>
                  </a:lnTo>
                  <a:lnTo>
                    <a:pt x="50292" y="190792"/>
                  </a:lnTo>
                  <a:lnTo>
                    <a:pt x="51816" y="189268"/>
                  </a:lnTo>
                  <a:lnTo>
                    <a:pt x="53340" y="189268"/>
                  </a:lnTo>
                  <a:lnTo>
                    <a:pt x="57912" y="184696"/>
                  </a:lnTo>
                  <a:lnTo>
                    <a:pt x="57912" y="183172"/>
                  </a:lnTo>
                  <a:lnTo>
                    <a:pt x="60960" y="180124"/>
                  </a:lnTo>
                  <a:lnTo>
                    <a:pt x="60960" y="178600"/>
                  </a:lnTo>
                  <a:lnTo>
                    <a:pt x="62484" y="175552"/>
                  </a:lnTo>
                  <a:lnTo>
                    <a:pt x="62484" y="163258"/>
                  </a:lnTo>
                  <a:close/>
                </a:path>
                <a:path w="2536825" h="1097914">
                  <a:moveTo>
                    <a:pt x="62484" y="91541"/>
                  </a:moveTo>
                  <a:lnTo>
                    <a:pt x="35052" y="103822"/>
                  </a:lnTo>
                  <a:lnTo>
                    <a:pt x="33528" y="102209"/>
                  </a:lnTo>
                  <a:lnTo>
                    <a:pt x="32004" y="100685"/>
                  </a:lnTo>
                  <a:lnTo>
                    <a:pt x="32004" y="99161"/>
                  </a:lnTo>
                  <a:lnTo>
                    <a:pt x="28956" y="96113"/>
                  </a:lnTo>
                  <a:lnTo>
                    <a:pt x="28956" y="108394"/>
                  </a:lnTo>
                  <a:lnTo>
                    <a:pt x="28956" y="128206"/>
                  </a:lnTo>
                  <a:lnTo>
                    <a:pt x="9144" y="128206"/>
                  </a:lnTo>
                  <a:lnTo>
                    <a:pt x="9144" y="106870"/>
                  </a:lnTo>
                  <a:lnTo>
                    <a:pt x="12192" y="103822"/>
                  </a:lnTo>
                  <a:lnTo>
                    <a:pt x="12192" y="102209"/>
                  </a:lnTo>
                  <a:lnTo>
                    <a:pt x="15240" y="102209"/>
                  </a:lnTo>
                  <a:lnTo>
                    <a:pt x="16764" y="100685"/>
                  </a:lnTo>
                  <a:lnTo>
                    <a:pt x="19812" y="100685"/>
                  </a:lnTo>
                  <a:lnTo>
                    <a:pt x="21336" y="102209"/>
                  </a:lnTo>
                  <a:lnTo>
                    <a:pt x="24384" y="102209"/>
                  </a:lnTo>
                  <a:lnTo>
                    <a:pt x="25908" y="103822"/>
                  </a:lnTo>
                  <a:lnTo>
                    <a:pt x="25908" y="105346"/>
                  </a:lnTo>
                  <a:lnTo>
                    <a:pt x="27432" y="105346"/>
                  </a:lnTo>
                  <a:lnTo>
                    <a:pt x="27432" y="106870"/>
                  </a:lnTo>
                  <a:lnTo>
                    <a:pt x="28956" y="108394"/>
                  </a:lnTo>
                  <a:lnTo>
                    <a:pt x="28956" y="96113"/>
                  </a:lnTo>
                  <a:lnTo>
                    <a:pt x="27432" y="96113"/>
                  </a:lnTo>
                  <a:lnTo>
                    <a:pt x="25908" y="94589"/>
                  </a:lnTo>
                  <a:lnTo>
                    <a:pt x="24384" y="94589"/>
                  </a:lnTo>
                  <a:lnTo>
                    <a:pt x="22860" y="93065"/>
                  </a:lnTo>
                  <a:lnTo>
                    <a:pt x="15240" y="93065"/>
                  </a:lnTo>
                  <a:lnTo>
                    <a:pt x="12192" y="94589"/>
                  </a:lnTo>
                  <a:lnTo>
                    <a:pt x="10668" y="94589"/>
                  </a:lnTo>
                  <a:lnTo>
                    <a:pt x="9144" y="96113"/>
                  </a:lnTo>
                  <a:lnTo>
                    <a:pt x="7620" y="96113"/>
                  </a:lnTo>
                  <a:lnTo>
                    <a:pt x="7620" y="97637"/>
                  </a:lnTo>
                  <a:lnTo>
                    <a:pt x="6096" y="99161"/>
                  </a:lnTo>
                  <a:lnTo>
                    <a:pt x="4572" y="99161"/>
                  </a:lnTo>
                  <a:lnTo>
                    <a:pt x="3048" y="100685"/>
                  </a:lnTo>
                  <a:lnTo>
                    <a:pt x="3048" y="103822"/>
                  </a:lnTo>
                  <a:lnTo>
                    <a:pt x="1524" y="105346"/>
                  </a:lnTo>
                  <a:lnTo>
                    <a:pt x="1524" y="106870"/>
                  </a:lnTo>
                  <a:lnTo>
                    <a:pt x="0" y="108394"/>
                  </a:lnTo>
                  <a:lnTo>
                    <a:pt x="0" y="135826"/>
                  </a:lnTo>
                  <a:lnTo>
                    <a:pt x="62484" y="135826"/>
                  </a:lnTo>
                  <a:lnTo>
                    <a:pt x="62484" y="128206"/>
                  </a:lnTo>
                  <a:lnTo>
                    <a:pt x="36576" y="128206"/>
                  </a:lnTo>
                  <a:lnTo>
                    <a:pt x="36576" y="112966"/>
                  </a:lnTo>
                  <a:lnTo>
                    <a:pt x="55854" y="103822"/>
                  </a:lnTo>
                  <a:lnTo>
                    <a:pt x="62484" y="100685"/>
                  </a:lnTo>
                  <a:lnTo>
                    <a:pt x="62484" y="91541"/>
                  </a:lnTo>
                  <a:close/>
                </a:path>
                <a:path w="2536825" h="1097914">
                  <a:moveTo>
                    <a:pt x="62484" y="41249"/>
                  </a:moveTo>
                  <a:lnTo>
                    <a:pt x="0" y="12192"/>
                  </a:lnTo>
                  <a:lnTo>
                    <a:pt x="0" y="19812"/>
                  </a:lnTo>
                  <a:lnTo>
                    <a:pt x="62484" y="47345"/>
                  </a:lnTo>
                  <a:lnTo>
                    <a:pt x="62484" y="41249"/>
                  </a:lnTo>
                  <a:close/>
                </a:path>
                <a:path w="2536825" h="1097914">
                  <a:moveTo>
                    <a:pt x="62484" y="7620"/>
                  </a:moveTo>
                  <a:lnTo>
                    <a:pt x="60960" y="7620"/>
                  </a:lnTo>
                  <a:lnTo>
                    <a:pt x="60960" y="6096"/>
                  </a:lnTo>
                  <a:lnTo>
                    <a:pt x="57912" y="3048"/>
                  </a:lnTo>
                  <a:lnTo>
                    <a:pt x="56388" y="3048"/>
                  </a:lnTo>
                  <a:lnTo>
                    <a:pt x="56388" y="10668"/>
                  </a:lnTo>
                  <a:lnTo>
                    <a:pt x="56388" y="15240"/>
                  </a:lnTo>
                  <a:lnTo>
                    <a:pt x="54864" y="15240"/>
                  </a:lnTo>
                  <a:lnTo>
                    <a:pt x="54864" y="16764"/>
                  </a:lnTo>
                  <a:lnTo>
                    <a:pt x="53340" y="16764"/>
                  </a:lnTo>
                  <a:lnTo>
                    <a:pt x="51816" y="18288"/>
                  </a:lnTo>
                  <a:lnTo>
                    <a:pt x="35052" y="18288"/>
                  </a:lnTo>
                  <a:lnTo>
                    <a:pt x="35052" y="16764"/>
                  </a:lnTo>
                  <a:lnTo>
                    <a:pt x="33528" y="16764"/>
                  </a:lnTo>
                  <a:lnTo>
                    <a:pt x="32004" y="15240"/>
                  </a:lnTo>
                  <a:lnTo>
                    <a:pt x="32004" y="10668"/>
                  </a:lnTo>
                  <a:lnTo>
                    <a:pt x="33528" y="9144"/>
                  </a:lnTo>
                  <a:lnTo>
                    <a:pt x="35052" y="9144"/>
                  </a:lnTo>
                  <a:lnTo>
                    <a:pt x="35052" y="7620"/>
                  </a:lnTo>
                  <a:lnTo>
                    <a:pt x="51816" y="7620"/>
                  </a:lnTo>
                  <a:lnTo>
                    <a:pt x="53340" y="9144"/>
                  </a:lnTo>
                  <a:lnTo>
                    <a:pt x="54864" y="9144"/>
                  </a:lnTo>
                  <a:lnTo>
                    <a:pt x="54864" y="10668"/>
                  </a:lnTo>
                  <a:lnTo>
                    <a:pt x="56388" y="10668"/>
                  </a:lnTo>
                  <a:lnTo>
                    <a:pt x="56388" y="3048"/>
                  </a:lnTo>
                  <a:lnTo>
                    <a:pt x="56388" y="1524"/>
                  </a:lnTo>
                  <a:lnTo>
                    <a:pt x="51816" y="1524"/>
                  </a:lnTo>
                  <a:lnTo>
                    <a:pt x="51816" y="0"/>
                  </a:lnTo>
                  <a:lnTo>
                    <a:pt x="36576" y="0"/>
                  </a:lnTo>
                  <a:lnTo>
                    <a:pt x="35052" y="1524"/>
                  </a:lnTo>
                  <a:lnTo>
                    <a:pt x="30480" y="1524"/>
                  </a:lnTo>
                  <a:lnTo>
                    <a:pt x="30480" y="3048"/>
                  </a:lnTo>
                  <a:lnTo>
                    <a:pt x="28956" y="3048"/>
                  </a:lnTo>
                  <a:lnTo>
                    <a:pt x="25908" y="6096"/>
                  </a:lnTo>
                  <a:lnTo>
                    <a:pt x="25908" y="7620"/>
                  </a:lnTo>
                  <a:lnTo>
                    <a:pt x="24384" y="10668"/>
                  </a:lnTo>
                  <a:lnTo>
                    <a:pt x="24384" y="15240"/>
                  </a:lnTo>
                  <a:lnTo>
                    <a:pt x="25908" y="16764"/>
                  </a:lnTo>
                  <a:lnTo>
                    <a:pt x="25908" y="19812"/>
                  </a:lnTo>
                  <a:lnTo>
                    <a:pt x="28956" y="22860"/>
                  </a:lnTo>
                  <a:lnTo>
                    <a:pt x="30480" y="22860"/>
                  </a:lnTo>
                  <a:lnTo>
                    <a:pt x="32004" y="24384"/>
                  </a:lnTo>
                  <a:lnTo>
                    <a:pt x="56388" y="24384"/>
                  </a:lnTo>
                  <a:lnTo>
                    <a:pt x="56388" y="22860"/>
                  </a:lnTo>
                  <a:lnTo>
                    <a:pt x="57912" y="22860"/>
                  </a:lnTo>
                  <a:lnTo>
                    <a:pt x="60960" y="19812"/>
                  </a:lnTo>
                  <a:lnTo>
                    <a:pt x="60960" y="18288"/>
                  </a:lnTo>
                  <a:lnTo>
                    <a:pt x="62484" y="16764"/>
                  </a:lnTo>
                  <a:lnTo>
                    <a:pt x="62484" y="7620"/>
                  </a:lnTo>
                  <a:close/>
                </a:path>
                <a:path w="2536825" h="1097914">
                  <a:moveTo>
                    <a:pt x="2312378" y="1048512"/>
                  </a:moveTo>
                  <a:lnTo>
                    <a:pt x="2310854" y="1046988"/>
                  </a:lnTo>
                  <a:lnTo>
                    <a:pt x="2310854" y="1045464"/>
                  </a:lnTo>
                  <a:lnTo>
                    <a:pt x="2309330" y="1043940"/>
                  </a:lnTo>
                  <a:lnTo>
                    <a:pt x="2304758" y="1039368"/>
                  </a:lnTo>
                  <a:lnTo>
                    <a:pt x="2304758" y="1053084"/>
                  </a:lnTo>
                  <a:lnTo>
                    <a:pt x="2304758" y="1080516"/>
                  </a:lnTo>
                  <a:lnTo>
                    <a:pt x="2303234" y="1080516"/>
                  </a:lnTo>
                  <a:lnTo>
                    <a:pt x="2303234" y="1083665"/>
                  </a:lnTo>
                  <a:lnTo>
                    <a:pt x="2300186" y="1086713"/>
                  </a:lnTo>
                  <a:lnTo>
                    <a:pt x="2297138" y="1088237"/>
                  </a:lnTo>
                  <a:lnTo>
                    <a:pt x="2295614" y="1088237"/>
                  </a:lnTo>
                  <a:lnTo>
                    <a:pt x="2294090" y="1089761"/>
                  </a:lnTo>
                  <a:lnTo>
                    <a:pt x="2277326" y="1089761"/>
                  </a:lnTo>
                  <a:lnTo>
                    <a:pt x="2277326" y="1043940"/>
                  </a:lnTo>
                  <a:lnTo>
                    <a:pt x="2295614" y="1043940"/>
                  </a:lnTo>
                  <a:lnTo>
                    <a:pt x="2297138" y="1045464"/>
                  </a:lnTo>
                  <a:lnTo>
                    <a:pt x="2300186" y="1045464"/>
                  </a:lnTo>
                  <a:lnTo>
                    <a:pt x="2300186" y="1046988"/>
                  </a:lnTo>
                  <a:lnTo>
                    <a:pt x="2301710" y="1048512"/>
                  </a:lnTo>
                  <a:lnTo>
                    <a:pt x="2303234" y="1048512"/>
                  </a:lnTo>
                  <a:lnTo>
                    <a:pt x="2303234" y="1051560"/>
                  </a:lnTo>
                  <a:lnTo>
                    <a:pt x="2304758" y="1053084"/>
                  </a:lnTo>
                  <a:lnTo>
                    <a:pt x="2304758" y="1039368"/>
                  </a:lnTo>
                  <a:lnTo>
                    <a:pt x="2303234" y="1037844"/>
                  </a:lnTo>
                  <a:lnTo>
                    <a:pt x="2300186" y="1037844"/>
                  </a:lnTo>
                  <a:lnTo>
                    <a:pt x="2298662" y="1036320"/>
                  </a:lnTo>
                  <a:lnTo>
                    <a:pt x="2268093" y="1036320"/>
                  </a:lnTo>
                  <a:lnTo>
                    <a:pt x="2268093" y="1097381"/>
                  </a:lnTo>
                  <a:lnTo>
                    <a:pt x="2297138" y="1097381"/>
                  </a:lnTo>
                  <a:lnTo>
                    <a:pt x="2298662" y="1095857"/>
                  </a:lnTo>
                  <a:lnTo>
                    <a:pt x="2300186" y="1095857"/>
                  </a:lnTo>
                  <a:lnTo>
                    <a:pt x="2303234" y="1094333"/>
                  </a:lnTo>
                  <a:lnTo>
                    <a:pt x="2304758" y="1094333"/>
                  </a:lnTo>
                  <a:lnTo>
                    <a:pt x="2307806" y="1091285"/>
                  </a:lnTo>
                  <a:lnTo>
                    <a:pt x="2307806" y="1089761"/>
                  </a:lnTo>
                  <a:lnTo>
                    <a:pt x="2310854" y="1086713"/>
                  </a:lnTo>
                  <a:lnTo>
                    <a:pt x="2310854" y="1085189"/>
                  </a:lnTo>
                  <a:lnTo>
                    <a:pt x="2312378" y="1083665"/>
                  </a:lnTo>
                  <a:lnTo>
                    <a:pt x="2312378" y="1048512"/>
                  </a:lnTo>
                  <a:close/>
                </a:path>
                <a:path w="2536825" h="1097914">
                  <a:moveTo>
                    <a:pt x="2332202" y="1053084"/>
                  </a:moveTo>
                  <a:lnTo>
                    <a:pt x="2324582" y="1053084"/>
                  </a:lnTo>
                  <a:lnTo>
                    <a:pt x="2324582" y="1097381"/>
                  </a:lnTo>
                  <a:lnTo>
                    <a:pt x="2332202" y="1097381"/>
                  </a:lnTo>
                  <a:lnTo>
                    <a:pt x="2332202" y="1053084"/>
                  </a:lnTo>
                  <a:close/>
                </a:path>
                <a:path w="2536825" h="1097914">
                  <a:moveTo>
                    <a:pt x="2332202" y="1036320"/>
                  </a:moveTo>
                  <a:lnTo>
                    <a:pt x="2324582" y="1036320"/>
                  </a:lnTo>
                  <a:lnTo>
                    <a:pt x="2324582" y="1043940"/>
                  </a:lnTo>
                  <a:lnTo>
                    <a:pt x="2332202" y="1043940"/>
                  </a:lnTo>
                  <a:lnTo>
                    <a:pt x="2332202" y="1036320"/>
                  </a:lnTo>
                  <a:close/>
                </a:path>
                <a:path w="2536825" h="1097914">
                  <a:moveTo>
                    <a:pt x="2379446" y="1057656"/>
                  </a:moveTo>
                  <a:lnTo>
                    <a:pt x="2377922" y="1057656"/>
                  </a:lnTo>
                  <a:lnTo>
                    <a:pt x="2376398" y="1056132"/>
                  </a:lnTo>
                  <a:lnTo>
                    <a:pt x="2374874" y="1056132"/>
                  </a:lnTo>
                  <a:lnTo>
                    <a:pt x="2373350" y="1054608"/>
                  </a:lnTo>
                  <a:lnTo>
                    <a:pt x="2371826" y="1054608"/>
                  </a:lnTo>
                  <a:lnTo>
                    <a:pt x="2368778" y="1053084"/>
                  </a:lnTo>
                  <a:lnTo>
                    <a:pt x="2356586" y="1053084"/>
                  </a:lnTo>
                  <a:lnTo>
                    <a:pt x="2353538" y="1054608"/>
                  </a:lnTo>
                  <a:lnTo>
                    <a:pt x="2352014" y="1054608"/>
                  </a:lnTo>
                  <a:lnTo>
                    <a:pt x="2345918" y="1060704"/>
                  </a:lnTo>
                  <a:lnTo>
                    <a:pt x="2345918" y="1062228"/>
                  </a:lnTo>
                  <a:lnTo>
                    <a:pt x="2344394" y="1063752"/>
                  </a:lnTo>
                  <a:lnTo>
                    <a:pt x="2344394" y="1068324"/>
                  </a:lnTo>
                  <a:lnTo>
                    <a:pt x="2345918" y="1071372"/>
                  </a:lnTo>
                  <a:lnTo>
                    <a:pt x="2345918" y="1072896"/>
                  </a:lnTo>
                  <a:lnTo>
                    <a:pt x="2348966" y="1075944"/>
                  </a:lnTo>
                  <a:lnTo>
                    <a:pt x="2350490" y="1075944"/>
                  </a:lnTo>
                  <a:lnTo>
                    <a:pt x="2352014" y="1077468"/>
                  </a:lnTo>
                  <a:lnTo>
                    <a:pt x="2353538" y="1077468"/>
                  </a:lnTo>
                  <a:lnTo>
                    <a:pt x="2355062" y="1078992"/>
                  </a:lnTo>
                  <a:lnTo>
                    <a:pt x="2364206" y="1078992"/>
                  </a:lnTo>
                  <a:lnTo>
                    <a:pt x="2365730" y="1080516"/>
                  </a:lnTo>
                  <a:lnTo>
                    <a:pt x="2370302" y="1080516"/>
                  </a:lnTo>
                  <a:lnTo>
                    <a:pt x="2370302" y="1082040"/>
                  </a:lnTo>
                  <a:lnTo>
                    <a:pt x="2371826" y="1082040"/>
                  </a:lnTo>
                  <a:lnTo>
                    <a:pt x="2371826" y="1085189"/>
                  </a:lnTo>
                  <a:lnTo>
                    <a:pt x="2370302" y="1086713"/>
                  </a:lnTo>
                  <a:lnTo>
                    <a:pt x="2370302" y="1088237"/>
                  </a:lnTo>
                  <a:lnTo>
                    <a:pt x="2368778" y="1088237"/>
                  </a:lnTo>
                  <a:lnTo>
                    <a:pt x="2367254" y="1089761"/>
                  </a:lnTo>
                  <a:lnTo>
                    <a:pt x="2355062" y="1089761"/>
                  </a:lnTo>
                  <a:lnTo>
                    <a:pt x="2353538" y="1088237"/>
                  </a:lnTo>
                  <a:lnTo>
                    <a:pt x="2352014" y="1088237"/>
                  </a:lnTo>
                  <a:lnTo>
                    <a:pt x="2352014" y="1086713"/>
                  </a:lnTo>
                  <a:lnTo>
                    <a:pt x="2350490" y="1086713"/>
                  </a:lnTo>
                  <a:lnTo>
                    <a:pt x="2348966" y="1085189"/>
                  </a:lnTo>
                  <a:lnTo>
                    <a:pt x="2342870" y="1091285"/>
                  </a:lnTo>
                  <a:lnTo>
                    <a:pt x="2344394" y="1091285"/>
                  </a:lnTo>
                  <a:lnTo>
                    <a:pt x="2347442" y="1094333"/>
                  </a:lnTo>
                  <a:lnTo>
                    <a:pt x="2348966" y="1094333"/>
                  </a:lnTo>
                  <a:lnTo>
                    <a:pt x="2352014" y="1097381"/>
                  </a:lnTo>
                  <a:lnTo>
                    <a:pt x="2368778" y="1097381"/>
                  </a:lnTo>
                  <a:lnTo>
                    <a:pt x="2371826" y="1095857"/>
                  </a:lnTo>
                  <a:lnTo>
                    <a:pt x="2373350" y="1094333"/>
                  </a:lnTo>
                  <a:lnTo>
                    <a:pt x="2374874" y="1094333"/>
                  </a:lnTo>
                  <a:lnTo>
                    <a:pt x="2379446" y="1089761"/>
                  </a:lnTo>
                  <a:lnTo>
                    <a:pt x="2379446" y="1080516"/>
                  </a:lnTo>
                  <a:lnTo>
                    <a:pt x="2377922" y="1078992"/>
                  </a:lnTo>
                  <a:lnTo>
                    <a:pt x="2377922" y="1077468"/>
                  </a:lnTo>
                  <a:lnTo>
                    <a:pt x="2374874" y="1074420"/>
                  </a:lnTo>
                  <a:lnTo>
                    <a:pt x="2373350" y="1074420"/>
                  </a:lnTo>
                  <a:lnTo>
                    <a:pt x="2371826" y="1072896"/>
                  </a:lnTo>
                  <a:lnTo>
                    <a:pt x="2370302" y="1072896"/>
                  </a:lnTo>
                  <a:lnTo>
                    <a:pt x="2367254" y="1071372"/>
                  </a:lnTo>
                  <a:lnTo>
                    <a:pt x="2358110" y="1071372"/>
                  </a:lnTo>
                  <a:lnTo>
                    <a:pt x="2356586" y="1069848"/>
                  </a:lnTo>
                  <a:lnTo>
                    <a:pt x="2355062" y="1069848"/>
                  </a:lnTo>
                  <a:lnTo>
                    <a:pt x="2355062" y="1068324"/>
                  </a:lnTo>
                  <a:lnTo>
                    <a:pt x="2353538" y="1068324"/>
                  </a:lnTo>
                  <a:lnTo>
                    <a:pt x="2353538" y="1063752"/>
                  </a:lnTo>
                  <a:lnTo>
                    <a:pt x="2356586" y="1060704"/>
                  </a:lnTo>
                  <a:lnTo>
                    <a:pt x="2367254" y="1060704"/>
                  </a:lnTo>
                  <a:lnTo>
                    <a:pt x="2368778" y="1062228"/>
                  </a:lnTo>
                  <a:lnTo>
                    <a:pt x="2370302" y="1062228"/>
                  </a:lnTo>
                  <a:lnTo>
                    <a:pt x="2371826" y="1063752"/>
                  </a:lnTo>
                  <a:lnTo>
                    <a:pt x="2374874" y="1063752"/>
                  </a:lnTo>
                  <a:lnTo>
                    <a:pt x="2377160" y="1060704"/>
                  </a:lnTo>
                  <a:lnTo>
                    <a:pt x="2379446" y="1057656"/>
                  </a:lnTo>
                  <a:close/>
                </a:path>
                <a:path w="2536825" h="1097914">
                  <a:moveTo>
                    <a:pt x="2408491" y="1053084"/>
                  </a:moveTo>
                  <a:lnTo>
                    <a:pt x="2400871" y="1053084"/>
                  </a:lnTo>
                  <a:lnTo>
                    <a:pt x="2400871" y="1040892"/>
                  </a:lnTo>
                  <a:lnTo>
                    <a:pt x="2393251" y="1040892"/>
                  </a:lnTo>
                  <a:lnTo>
                    <a:pt x="2393251" y="1053084"/>
                  </a:lnTo>
                  <a:lnTo>
                    <a:pt x="2388679" y="1053084"/>
                  </a:lnTo>
                  <a:lnTo>
                    <a:pt x="2388679" y="1060704"/>
                  </a:lnTo>
                  <a:lnTo>
                    <a:pt x="2393251" y="1060704"/>
                  </a:lnTo>
                  <a:lnTo>
                    <a:pt x="2393251" y="1092809"/>
                  </a:lnTo>
                  <a:lnTo>
                    <a:pt x="2394775" y="1092809"/>
                  </a:lnTo>
                  <a:lnTo>
                    <a:pt x="2394775" y="1094333"/>
                  </a:lnTo>
                  <a:lnTo>
                    <a:pt x="2396299" y="1095857"/>
                  </a:lnTo>
                  <a:lnTo>
                    <a:pt x="2397823" y="1095857"/>
                  </a:lnTo>
                  <a:lnTo>
                    <a:pt x="2397823" y="1097381"/>
                  </a:lnTo>
                  <a:lnTo>
                    <a:pt x="2408491" y="1097381"/>
                  </a:lnTo>
                  <a:lnTo>
                    <a:pt x="2408491" y="1089761"/>
                  </a:lnTo>
                  <a:lnTo>
                    <a:pt x="2402395" y="1089761"/>
                  </a:lnTo>
                  <a:lnTo>
                    <a:pt x="2402395" y="1088237"/>
                  </a:lnTo>
                  <a:lnTo>
                    <a:pt x="2400871" y="1088237"/>
                  </a:lnTo>
                  <a:lnTo>
                    <a:pt x="2400871" y="1060704"/>
                  </a:lnTo>
                  <a:lnTo>
                    <a:pt x="2408491" y="1060704"/>
                  </a:lnTo>
                  <a:lnTo>
                    <a:pt x="2408491" y="1053084"/>
                  </a:lnTo>
                  <a:close/>
                </a:path>
                <a:path w="2536825" h="1097914">
                  <a:moveTo>
                    <a:pt x="2449639" y="1056132"/>
                  </a:moveTo>
                  <a:lnTo>
                    <a:pt x="2448115" y="1054608"/>
                  </a:lnTo>
                  <a:lnTo>
                    <a:pt x="2445067" y="1054608"/>
                  </a:lnTo>
                  <a:lnTo>
                    <a:pt x="2445067" y="1053084"/>
                  </a:lnTo>
                  <a:lnTo>
                    <a:pt x="2434399" y="1053084"/>
                  </a:lnTo>
                  <a:lnTo>
                    <a:pt x="2432875" y="1054608"/>
                  </a:lnTo>
                  <a:lnTo>
                    <a:pt x="2431351" y="1054608"/>
                  </a:lnTo>
                  <a:lnTo>
                    <a:pt x="2431351" y="1056132"/>
                  </a:lnTo>
                  <a:lnTo>
                    <a:pt x="2429827" y="1056132"/>
                  </a:lnTo>
                  <a:lnTo>
                    <a:pt x="2429827" y="1057656"/>
                  </a:lnTo>
                  <a:lnTo>
                    <a:pt x="2428303" y="1057656"/>
                  </a:lnTo>
                  <a:lnTo>
                    <a:pt x="2428303" y="1053084"/>
                  </a:lnTo>
                  <a:lnTo>
                    <a:pt x="2420683" y="1053084"/>
                  </a:lnTo>
                  <a:lnTo>
                    <a:pt x="2420683" y="1097381"/>
                  </a:lnTo>
                  <a:lnTo>
                    <a:pt x="2428303" y="1097381"/>
                  </a:lnTo>
                  <a:lnTo>
                    <a:pt x="2428303" y="1065276"/>
                  </a:lnTo>
                  <a:lnTo>
                    <a:pt x="2431351" y="1062228"/>
                  </a:lnTo>
                  <a:lnTo>
                    <a:pt x="2432875" y="1062228"/>
                  </a:lnTo>
                  <a:lnTo>
                    <a:pt x="2434399" y="1060704"/>
                  </a:lnTo>
                  <a:lnTo>
                    <a:pt x="2442019" y="1060704"/>
                  </a:lnTo>
                  <a:lnTo>
                    <a:pt x="2442019" y="1062228"/>
                  </a:lnTo>
                  <a:lnTo>
                    <a:pt x="2445067" y="1062228"/>
                  </a:lnTo>
                  <a:lnTo>
                    <a:pt x="2445067" y="1063752"/>
                  </a:lnTo>
                  <a:lnTo>
                    <a:pt x="2446896" y="1060704"/>
                  </a:lnTo>
                  <a:lnTo>
                    <a:pt x="2448725" y="1057656"/>
                  </a:lnTo>
                  <a:lnTo>
                    <a:pt x="2449639" y="1056132"/>
                  </a:lnTo>
                  <a:close/>
                </a:path>
                <a:path w="2536825" h="1097914">
                  <a:moveTo>
                    <a:pt x="2464879" y="1053084"/>
                  </a:moveTo>
                  <a:lnTo>
                    <a:pt x="2457259" y="1053084"/>
                  </a:lnTo>
                  <a:lnTo>
                    <a:pt x="2457259" y="1097381"/>
                  </a:lnTo>
                  <a:lnTo>
                    <a:pt x="2464879" y="1097381"/>
                  </a:lnTo>
                  <a:lnTo>
                    <a:pt x="2464879" y="1053084"/>
                  </a:lnTo>
                  <a:close/>
                </a:path>
                <a:path w="2536825" h="1097914">
                  <a:moveTo>
                    <a:pt x="2464879" y="1036320"/>
                  </a:moveTo>
                  <a:lnTo>
                    <a:pt x="2457259" y="1036320"/>
                  </a:lnTo>
                  <a:lnTo>
                    <a:pt x="2457259" y="1043940"/>
                  </a:lnTo>
                  <a:lnTo>
                    <a:pt x="2464879" y="1043940"/>
                  </a:lnTo>
                  <a:lnTo>
                    <a:pt x="2464879" y="1036320"/>
                  </a:lnTo>
                  <a:close/>
                </a:path>
                <a:path w="2536825" h="1097914">
                  <a:moveTo>
                    <a:pt x="2510688" y="1059180"/>
                  </a:moveTo>
                  <a:lnTo>
                    <a:pt x="2509164" y="1057656"/>
                  </a:lnTo>
                  <a:lnTo>
                    <a:pt x="2507640" y="1057656"/>
                  </a:lnTo>
                  <a:lnTo>
                    <a:pt x="2506116" y="1056132"/>
                  </a:lnTo>
                  <a:lnTo>
                    <a:pt x="2504592" y="1056132"/>
                  </a:lnTo>
                  <a:lnTo>
                    <a:pt x="2503068" y="1054608"/>
                  </a:lnTo>
                  <a:lnTo>
                    <a:pt x="2501544" y="1054608"/>
                  </a:lnTo>
                  <a:lnTo>
                    <a:pt x="2500020" y="1053084"/>
                  </a:lnTo>
                  <a:lnTo>
                    <a:pt x="2489263" y="1053084"/>
                  </a:lnTo>
                  <a:lnTo>
                    <a:pt x="2483167" y="1056132"/>
                  </a:lnTo>
                  <a:lnTo>
                    <a:pt x="2478595" y="1060704"/>
                  </a:lnTo>
                  <a:lnTo>
                    <a:pt x="2477071" y="1063752"/>
                  </a:lnTo>
                  <a:lnTo>
                    <a:pt x="2477071" y="1066800"/>
                  </a:lnTo>
                  <a:lnTo>
                    <a:pt x="2475547" y="1069848"/>
                  </a:lnTo>
                  <a:lnTo>
                    <a:pt x="2475547" y="1082040"/>
                  </a:lnTo>
                  <a:lnTo>
                    <a:pt x="2477071" y="1083665"/>
                  </a:lnTo>
                  <a:lnTo>
                    <a:pt x="2477071" y="1086713"/>
                  </a:lnTo>
                  <a:lnTo>
                    <a:pt x="2478595" y="1089761"/>
                  </a:lnTo>
                  <a:lnTo>
                    <a:pt x="2483167" y="1094333"/>
                  </a:lnTo>
                  <a:lnTo>
                    <a:pt x="2489263" y="1097381"/>
                  </a:lnTo>
                  <a:lnTo>
                    <a:pt x="2501544" y="1097381"/>
                  </a:lnTo>
                  <a:lnTo>
                    <a:pt x="2503068" y="1095857"/>
                  </a:lnTo>
                  <a:lnTo>
                    <a:pt x="2504592" y="1095857"/>
                  </a:lnTo>
                  <a:lnTo>
                    <a:pt x="2507640" y="1092809"/>
                  </a:lnTo>
                  <a:lnTo>
                    <a:pt x="2509164" y="1092809"/>
                  </a:lnTo>
                  <a:lnTo>
                    <a:pt x="2510688" y="1091285"/>
                  </a:lnTo>
                  <a:lnTo>
                    <a:pt x="2509164" y="1089761"/>
                  </a:lnTo>
                  <a:lnTo>
                    <a:pt x="2504592" y="1085189"/>
                  </a:lnTo>
                  <a:lnTo>
                    <a:pt x="2501544" y="1088237"/>
                  </a:lnTo>
                  <a:lnTo>
                    <a:pt x="2500020" y="1088237"/>
                  </a:lnTo>
                  <a:lnTo>
                    <a:pt x="2498496" y="1089761"/>
                  </a:lnTo>
                  <a:lnTo>
                    <a:pt x="2490787" y="1089761"/>
                  </a:lnTo>
                  <a:lnTo>
                    <a:pt x="2484691" y="1083665"/>
                  </a:lnTo>
                  <a:lnTo>
                    <a:pt x="2484691" y="1080516"/>
                  </a:lnTo>
                  <a:lnTo>
                    <a:pt x="2483167" y="1078992"/>
                  </a:lnTo>
                  <a:lnTo>
                    <a:pt x="2483167" y="1071372"/>
                  </a:lnTo>
                  <a:lnTo>
                    <a:pt x="2484691" y="1069848"/>
                  </a:lnTo>
                  <a:lnTo>
                    <a:pt x="2484691" y="1066800"/>
                  </a:lnTo>
                  <a:lnTo>
                    <a:pt x="2490787" y="1060704"/>
                  </a:lnTo>
                  <a:lnTo>
                    <a:pt x="2498496" y="1060704"/>
                  </a:lnTo>
                  <a:lnTo>
                    <a:pt x="2500020" y="1062228"/>
                  </a:lnTo>
                  <a:lnTo>
                    <a:pt x="2501544" y="1062228"/>
                  </a:lnTo>
                  <a:lnTo>
                    <a:pt x="2504592" y="1065276"/>
                  </a:lnTo>
                  <a:lnTo>
                    <a:pt x="2509164" y="1060704"/>
                  </a:lnTo>
                  <a:lnTo>
                    <a:pt x="2510688" y="1059180"/>
                  </a:lnTo>
                  <a:close/>
                </a:path>
                <a:path w="2536825" h="1097914">
                  <a:moveTo>
                    <a:pt x="2536596" y="1053084"/>
                  </a:moveTo>
                  <a:lnTo>
                    <a:pt x="2530500" y="1053084"/>
                  </a:lnTo>
                  <a:lnTo>
                    <a:pt x="2530500" y="1040892"/>
                  </a:lnTo>
                  <a:lnTo>
                    <a:pt x="2521356" y="1040892"/>
                  </a:lnTo>
                  <a:lnTo>
                    <a:pt x="2521356" y="1053084"/>
                  </a:lnTo>
                  <a:lnTo>
                    <a:pt x="2516784" y="1053084"/>
                  </a:lnTo>
                  <a:lnTo>
                    <a:pt x="2516784" y="1060704"/>
                  </a:lnTo>
                  <a:lnTo>
                    <a:pt x="2521356" y="1060704"/>
                  </a:lnTo>
                  <a:lnTo>
                    <a:pt x="2521356" y="1091285"/>
                  </a:lnTo>
                  <a:lnTo>
                    <a:pt x="2522880" y="1092809"/>
                  </a:lnTo>
                  <a:lnTo>
                    <a:pt x="2522880" y="1094333"/>
                  </a:lnTo>
                  <a:lnTo>
                    <a:pt x="2524404" y="1094333"/>
                  </a:lnTo>
                  <a:lnTo>
                    <a:pt x="2524404" y="1095857"/>
                  </a:lnTo>
                  <a:lnTo>
                    <a:pt x="2525928" y="1095857"/>
                  </a:lnTo>
                  <a:lnTo>
                    <a:pt x="2527452" y="1097381"/>
                  </a:lnTo>
                  <a:lnTo>
                    <a:pt x="2536596" y="1097381"/>
                  </a:lnTo>
                  <a:lnTo>
                    <a:pt x="2536596" y="1089761"/>
                  </a:lnTo>
                  <a:lnTo>
                    <a:pt x="2530500" y="1089761"/>
                  </a:lnTo>
                  <a:lnTo>
                    <a:pt x="2530500" y="1060704"/>
                  </a:lnTo>
                  <a:lnTo>
                    <a:pt x="2536596" y="1060704"/>
                  </a:lnTo>
                  <a:lnTo>
                    <a:pt x="2536596" y="105308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8" name="object 2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96961" y="4589716"/>
              <a:ext cx="370617" cy="580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57677" y="4585716"/>
              <a:ext cx="566165" cy="772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10583" y="4589716"/>
              <a:ext cx="783335" cy="7324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75588" y="3215652"/>
              <a:ext cx="3477895" cy="1313815"/>
            </a:xfrm>
            <a:custGeom>
              <a:avLst/>
              <a:gdLst/>
              <a:ahLst/>
              <a:cxnLst/>
              <a:rect l="l" t="t" r="r" b="b"/>
              <a:pathLst>
                <a:path w="3477895" h="1313814">
                  <a:moveTo>
                    <a:pt x="955548" y="0"/>
                  </a:moveTo>
                  <a:lnTo>
                    <a:pt x="0" y="0"/>
                  </a:lnTo>
                  <a:lnTo>
                    <a:pt x="0" y="1313675"/>
                  </a:lnTo>
                  <a:lnTo>
                    <a:pt x="955548" y="1313675"/>
                  </a:lnTo>
                  <a:lnTo>
                    <a:pt x="955548" y="0"/>
                  </a:lnTo>
                  <a:close/>
                </a:path>
                <a:path w="3477895" h="1313814">
                  <a:moveTo>
                    <a:pt x="2217420" y="371856"/>
                  </a:moveTo>
                  <a:lnTo>
                    <a:pt x="1260335" y="371856"/>
                  </a:lnTo>
                  <a:lnTo>
                    <a:pt x="1260335" y="1313675"/>
                  </a:lnTo>
                  <a:lnTo>
                    <a:pt x="2217420" y="1313675"/>
                  </a:lnTo>
                  <a:lnTo>
                    <a:pt x="2217420" y="371856"/>
                  </a:lnTo>
                  <a:close/>
                </a:path>
                <a:path w="3477895" h="1313814">
                  <a:moveTo>
                    <a:pt x="3477768" y="478523"/>
                  </a:moveTo>
                  <a:lnTo>
                    <a:pt x="2520696" y="478523"/>
                  </a:lnTo>
                  <a:lnTo>
                    <a:pt x="2520696" y="1313675"/>
                  </a:lnTo>
                  <a:lnTo>
                    <a:pt x="3477768" y="1313675"/>
                  </a:lnTo>
                  <a:lnTo>
                    <a:pt x="3477768" y="478523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02117" y="3087624"/>
              <a:ext cx="102203" cy="6581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69704" y="3458813"/>
              <a:ext cx="96583" cy="656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230624" y="3567207"/>
              <a:ext cx="98107" cy="641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52872" y="2581656"/>
              <a:ext cx="4975860" cy="241249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52706" y="2779680"/>
              <a:ext cx="4577715" cy="2016125"/>
            </a:xfrm>
            <a:custGeom>
              <a:avLst/>
              <a:gdLst/>
              <a:ahLst/>
              <a:cxnLst/>
              <a:rect l="l" t="t" r="r" b="b"/>
              <a:pathLst>
                <a:path w="4577715" h="2016125">
                  <a:moveTo>
                    <a:pt x="0" y="0"/>
                  </a:moveTo>
                  <a:lnTo>
                    <a:pt x="4577524" y="0"/>
                  </a:lnTo>
                  <a:lnTo>
                    <a:pt x="4577524" y="2016061"/>
                  </a:lnTo>
                  <a:lnTo>
                    <a:pt x="0" y="2016061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40785" y="2816257"/>
              <a:ext cx="1821275" cy="11601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42403" y="2817875"/>
              <a:ext cx="115824" cy="11125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73467" y="2848356"/>
              <a:ext cx="68579" cy="8229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55764" y="2817875"/>
              <a:ext cx="137159" cy="1112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9688" y="2848356"/>
              <a:ext cx="64007" cy="822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84364" y="2827019"/>
              <a:ext cx="118871" cy="1036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09331" y="2817875"/>
              <a:ext cx="185927" cy="11125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13548" y="2817875"/>
              <a:ext cx="256031" cy="1112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086344" y="2848356"/>
              <a:ext cx="188975" cy="8229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279892" y="2816352"/>
              <a:ext cx="231647" cy="1143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17636" y="2816352"/>
              <a:ext cx="80771" cy="114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618219" y="2817875"/>
              <a:ext cx="80772" cy="11125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05088" y="2816352"/>
              <a:ext cx="155448" cy="1143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887360" y="4687442"/>
              <a:ext cx="268605" cy="61594"/>
            </a:xfrm>
            <a:custGeom>
              <a:avLst/>
              <a:gdLst/>
              <a:ahLst/>
              <a:cxnLst/>
              <a:rect l="l" t="t" r="r" b="b"/>
              <a:pathLst>
                <a:path w="268604" h="61595">
                  <a:moveTo>
                    <a:pt x="44196" y="12192"/>
                  </a:moveTo>
                  <a:lnTo>
                    <a:pt x="42672" y="10668"/>
                  </a:lnTo>
                  <a:lnTo>
                    <a:pt x="42672" y="9144"/>
                  </a:lnTo>
                  <a:lnTo>
                    <a:pt x="41148" y="7620"/>
                  </a:lnTo>
                  <a:lnTo>
                    <a:pt x="36576" y="3048"/>
                  </a:lnTo>
                  <a:lnTo>
                    <a:pt x="36576" y="16764"/>
                  </a:lnTo>
                  <a:lnTo>
                    <a:pt x="36576" y="44196"/>
                  </a:lnTo>
                  <a:lnTo>
                    <a:pt x="35052" y="44196"/>
                  </a:lnTo>
                  <a:lnTo>
                    <a:pt x="35052" y="47345"/>
                  </a:lnTo>
                  <a:lnTo>
                    <a:pt x="32004" y="50393"/>
                  </a:lnTo>
                  <a:lnTo>
                    <a:pt x="28956" y="51917"/>
                  </a:lnTo>
                  <a:lnTo>
                    <a:pt x="27432" y="51917"/>
                  </a:lnTo>
                  <a:lnTo>
                    <a:pt x="25908" y="53441"/>
                  </a:lnTo>
                  <a:lnTo>
                    <a:pt x="9144" y="53441"/>
                  </a:lnTo>
                  <a:lnTo>
                    <a:pt x="9144" y="7620"/>
                  </a:lnTo>
                  <a:lnTo>
                    <a:pt x="27432" y="7620"/>
                  </a:lnTo>
                  <a:lnTo>
                    <a:pt x="28956" y="9144"/>
                  </a:lnTo>
                  <a:lnTo>
                    <a:pt x="30480" y="9144"/>
                  </a:lnTo>
                  <a:lnTo>
                    <a:pt x="33528" y="12192"/>
                  </a:lnTo>
                  <a:lnTo>
                    <a:pt x="35052" y="12192"/>
                  </a:lnTo>
                  <a:lnTo>
                    <a:pt x="35052" y="15240"/>
                  </a:lnTo>
                  <a:lnTo>
                    <a:pt x="36576" y="16764"/>
                  </a:lnTo>
                  <a:lnTo>
                    <a:pt x="36576" y="3048"/>
                  </a:lnTo>
                  <a:lnTo>
                    <a:pt x="35052" y="1524"/>
                  </a:lnTo>
                  <a:lnTo>
                    <a:pt x="32004" y="1524"/>
                  </a:lnTo>
                  <a:lnTo>
                    <a:pt x="30480" y="0"/>
                  </a:lnTo>
                  <a:lnTo>
                    <a:pt x="0" y="0"/>
                  </a:lnTo>
                  <a:lnTo>
                    <a:pt x="0" y="61061"/>
                  </a:lnTo>
                  <a:lnTo>
                    <a:pt x="28956" y="61061"/>
                  </a:lnTo>
                  <a:lnTo>
                    <a:pt x="30480" y="59537"/>
                  </a:lnTo>
                  <a:lnTo>
                    <a:pt x="32004" y="59537"/>
                  </a:lnTo>
                  <a:lnTo>
                    <a:pt x="35052" y="58013"/>
                  </a:lnTo>
                  <a:lnTo>
                    <a:pt x="36576" y="58013"/>
                  </a:lnTo>
                  <a:lnTo>
                    <a:pt x="39624" y="54965"/>
                  </a:lnTo>
                  <a:lnTo>
                    <a:pt x="39624" y="53441"/>
                  </a:lnTo>
                  <a:lnTo>
                    <a:pt x="42672" y="50393"/>
                  </a:lnTo>
                  <a:lnTo>
                    <a:pt x="42672" y="48869"/>
                  </a:lnTo>
                  <a:lnTo>
                    <a:pt x="44196" y="47345"/>
                  </a:lnTo>
                  <a:lnTo>
                    <a:pt x="44196" y="12192"/>
                  </a:lnTo>
                  <a:close/>
                </a:path>
                <a:path w="268604" h="61595">
                  <a:moveTo>
                    <a:pt x="64008" y="16764"/>
                  </a:moveTo>
                  <a:lnTo>
                    <a:pt x="56388" y="16764"/>
                  </a:lnTo>
                  <a:lnTo>
                    <a:pt x="56388" y="61061"/>
                  </a:lnTo>
                  <a:lnTo>
                    <a:pt x="64008" y="61061"/>
                  </a:lnTo>
                  <a:lnTo>
                    <a:pt x="64008" y="16764"/>
                  </a:lnTo>
                  <a:close/>
                </a:path>
                <a:path w="268604" h="61595">
                  <a:moveTo>
                    <a:pt x="64008" y="0"/>
                  </a:moveTo>
                  <a:lnTo>
                    <a:pt x="56388" y="0"/>
                  </a:lnTo>
                  <a:lnTo>
                    <a:pt x="56388" y="7620"/>
                  </a:lnTo>
                  <a:lnTo>
                    <a:pt x="64008" y="7620"/>
                  </a:lnTo>
                  <a:lnTo>
                    <a:pt x="64008" y="0"/>
                  </a:lnTo>
                  <a:close/>
                </a:path>
                <a:path w="268604" h="61595">
                  <a:moveTo>
                    <a:pt x="111353" y="21336"/>
                  </a:moveTo>
                  <a:lnTo>
                    <a:pt x="109829" y="21336"/>
                  </a:lnTo>
                  <a:lnTo>
                    <a:pt x="108305" y="19812"/>
                  </a:lnTo>
                  <a:lnTo>
                    <a:pt x="106781" y="19812"/>
                  </a:lnTo>
                  <a:lnTo>
                    <a:pt x="105257" y="18288"/>
                  </a:lnTo>
                  <a:lnTo>
                    <a:pt x="103733" y="18288"/>
                  </a:lnTo>
                  <a:lnTo>
                    <a:pt x="100685" y="16764"/>
                  </a:lnTo>
                  <a:lnTo>
                    <a:pt x="88480" y="16764"/>
                  </a:lnTo>
                  <a:lnTo>
                    <a:pt x="85432" y="18288"/>
                  </a:lnTo>
                  <a:lnTo>
                    <a:pt x="83908" y="18288"/>
                  </a:lnTo>
                  <a:lnTo>
                    <a:pt x="77812" y="24384"/>
                  </a:lnTo>
                  <a:lnTo>
                    <a:pt x="77812" y="25908"/>
                  </a:lnTo>
                  <a:lnTo>
                    <a:pt x="76288" y="27432"/>
                  </a:lnTo>
                  <a:lnTo>
                    <a:pt x="76288" y="32004"/>
                  </a:lnTo>
                  <a:lnTo>
                    <a:pt x="77812" y="35052"/>
                  </a:lnTo>
                  <a:lnTo>
                    <a:pt x="77812" y="36576"/>
                  </a:lnTo>
                  <a:lnTo>
                    <a:pt x="80860" y="39624"/>
                  </a:lnTo>
                  <a:lnTo>
                    <a:pt x="82384" y="39624"/>
                  </a:lnTo>
                  <a:lnTo>
                    <a:pt x="83908" y="41148"/>
                  </a:lnTo>
                  <a:lnTo>
                    <a:pt x="85432" y="41148"/>
                  </a:lnTo>
                  <a:lnTo>
                    <a:pt x="86956" y="42672"/>
                  </a:lnTo>
                  <a:lnTo>
                    <a:pt x="96113" y="42672"/>
                  </a:lnTo>
                  <a:lnTo>
                    <a:pt x="97637" y="44196"/>
                  </a:lnTo>
                  <a:lnTo>
                    <a:pt x="102209" y="44196"/>
                  </a:lnTo>
                  <a:lnTo>
                    <a:pt x="102209" y="45720"/>
                  </a:lnTo>
                  <a:lnTo>
                    <a:pt x="103733" y="45720"/>
                  </a:lnTo>
                  <a:lnTo>
                    <a:pt x="103733" y="48869"/>
                  </a:lnTo>
                  <a:lnTo>
                    <a:pt x="102209" y="50393"/>
                  </a:lnTo>
                  <a:lnTo>
                    <a:pt x="102209" y="51917"/>
                  </a:lnTo>
                  <a:lnTo>
                    <a:pt x="100685" y="51917"/>
                  </a:lnTo>
                  <a:lnTo>
                    <a:pt x="99161" y="53441"/>
                  </a:lnTo>
                  <a:lnTo>
                    <a:pt x="86956" y="53441"/>
                  </a:lnTo>
                  <a:lnTo>
                    <a:pt x="85432" y="51917"/>
                  </a:lnTo>
                  <a:lnTo>
                    <a:pt x="83908" y="51917"/>
                  </a:lnTo>
                  <a:lnTo>
                    <a:pt x="83908" y="50393"/>
                  </a:lnTo>
                  <a:lnTo>
                    <a:pt x="82384" y="50393"/>
                  </a:lnTo>
                  <a:lnTo>
                    <a:pt x="80860" y="48869"/>
                  </a:lnTo>
                  <a:lnTo>
                    <a:pt x="74764" y="54965"/>
                  </a:lnTo>
                  <a:lnTo>
                    <a:pt x="76288" y="54965"/>
                  </a:lnTo>
                  <a:lnTo>
                    <a:pt x="79336" y="58013"/>
                  </a:lnTo>
                  <a:lnTo>
                    <a:pt x="80860" y="58013"/>
                  </a:lnTo>
                  <a:lnTo>
                    <a:pt x="83908" y="61061"/>
                  </a:lnTo>
                  <a:lnTo>
                    <a:pt x="100685" y="61061"/>
                  </a:lnTo>
                  <a:lnTo>
                    <a:pt x="103733" y="59537"/>
                  </a:lnTo>
                  <a:lnTo>
                    <a:pt x="105257" y="58013"/>
                  </a:lnTo>
                  <a:lnTo>
                    <a:pt x="106781" y="58013"/>
                  </a:lnTo>
                  <a:lnTo>
                    <a:pt x="111353" y="53441"/>
                  </a:lnTo>
                  <a:lnTo>
                    <a:pt x="111353" y="44196"/>
                  </a:lnTo>
                  <a:lnTo>
                    <a:pt x="109829" y="42672"/>
                  </a:lnTo>
                  <a:lnTo>
                    <a:pt x="109829" y="41148"/>
                  </a:lnTo>
                  <a:lnTo>
                    <a:pt x="106781" y="38100"/>
                  </a:lnTo>
                  <a:lnTo>
                    <a:pt x="105257" y="38100"/>
                  </a:lnTo>
                  <a:lnTo>
                    <a:pt x="103733" y="36576"/>
                  </a:lnTo>
                  <a:lnTo>
                    <a:pt x="102209" y="36576"/>
                  </a:lnTo>
                  <a:lnTo>
                    <a:pt x="99161" y="35052"/>
                  </a:lnTo>
                  <a:lnTo>
                    <a:pt x="90004" y="35052"/>
                  </a:lnTo>
                  <a:lnTo>
                    <a:pt x="88480" y="33528"/>
                  </a:lnTo>
                  <a:lnTo>
                    <a:pt x="86956" y="33528"/>
                  </a:lnTo>
                  <a:lnTo>
                    <a:pt x="86956" y="32004"/>
                  </a:lnTo>
                  <a:lnTo>
                    <a:pt x="85432" y="32004"/>
                  </a:lnTo>
                  <a:lnTo>
                    <a:pt x="85432" y="27432"/>
                  </a:lnTo>
                  <a:lnTo>
                    <a:pt x="88480" y="24384"/>
                  </a:lnTo>
                  <a:lnTo>
                    <a:pt x="99161" y="24384"/>
                  </a:lnTo>
                  <a:lnTo>
                    <a:pt x="100685" y="25908"/>
                  </a:lnTo>
                  <a:lnTo>
                    <a:pt x="102209" y="25908"/>
                  </a:lnTo>
                  <a:lnTo>
                    <a:pt x="103733" y="27432"/>
                  </a:lnTo>
                  <a:lnTo>
                    <a:pt x="106781" y="27432"/>
                  </a:lnTo>
                  <a:lnTo>
                    <a:pt x="109067" y="24384"/>
                  </a:lnTo>
                  <a:lnTo>
                    <a:pt x="111353" y="21336"/>
                  </a:lnTo>
                  <a:close/>
                </a:path>
                <a:path w="268604" h="61595">
                  <a:moveTo>
                    <a:pt x="140296" y="16764"/>
                  </a:moveTo>
                  <a:lnTo>
                    <a:pt x="132676" y="16764"/>
                  </a:lnTo>
                  <a:lnTo>
                    <a:pt x="132676" y="4572"/>
                  </a:lnTo>
                  <a:lnTo>
                    <a:pt x="125056" y="4572"/>
                  </a:lnTo>
                  <a:lnTo>
                    <a:pt x="125056" y="16764"/>
                  </a:lnTo>
                  <a:lnTo>
                    <a:pt x="120484" y="16764"/>
                  </a:lnTo>
                  <a:lnTo>
                    <a:pt x="120484" y="24384"/>
                  </a:lnTo>
                  <a:lnTo>
                    <a:pt x="125056" y="24384"/>
                  </a:lnTo>
                  <a:lnTo>
                    <a:pt x="125056" y="56489"/>
                  </a:lnTo>
                  <a:lnTo>
                    <a:pt x="126580" y="56489"/>
                  </a:lnTo>
                  <a:lnTo>
                    <a:pt x="126580" y="58013"/>
                  </a:lnTo>
                  <a:lnTo>
                    <a:pt x="128104" y="59537"/>
                  </a:lnTo>
                  <a:lnTo>
                    <a:pt x="129628" y="59537"/>
                  </a:lnTo>
                  <a:lnTo>
                    <a:pt x="129628" y="61061"/>
                  </a:lnTo>
                  <a:lnTo>
                    <a:pt x="140296" y="61061"/>
                  </a:lnTo>
                  <a:lnTo>
                    <a:pt x="140296" y="53441"/>
                  </a:lnTo>
                  <a:lnTo>
                    <a:pt x="134200" y="53441"/>
                  </a:lnTo>
                  <a:lnTo>
                    <a:pt x="134200" y="51917"/>
                  </a:lnTo>
                  <a:lnTo>
                    <a:pt x="132676" y="51917"/>
                  </a:lnTo>
                  <a:lnTo>
                    <a:pt x="132676" y="24384"/>
                  </a:lnTo>
                  <a:lnTo>
                    <a:pt x="140296" y="24384"/>
                  </a:lnTo>
                  <a:lnTo>
                    <a:pt x="140296" y="16764"/>
                  </a:lnTo>
                  <a:close/>
                </a:path>
                <a:path w="268604" h="61595">
                  <a:moveTo>
                    <a:pt x="181457" y="19812"/>
                  </a:moveTo>
                  <a:lnTo>
                    <a:pt x="179933" y="18288"/>
                  </a:lnTo>
                  <a:lnTo>
                    <a:pt x="176885" y="18288"/>
                  </a:lnTo>
                  <a:lnTo>
                    <a:pt x="176885" y="16764"/>
                  </a:lnTo>
                  <a:lnTo>
                    <a:pt x="166217" y="16764"/>
                  </a:lnTo>
                  <a:lnTo>
                    <a:pt x="164693" y="18288"/>
                  </a:lnTo>
                  <a:lnTo>
                    <a:pt x="163169" y="18288"/>
                  </a:lnTo>
                  <a:lnTo>
                    <a:pt x="163169" y="19812"/>
                  </a:lnTo>
                  <a:lnTo>
                    <a:pt x="161645" y="19812"/>
                  </a:lnTo>
                  <a:lnTo>
                    <a:pt x="160121" y="21336"/>
                  </a:lnTo>
                  <a:lnTo>
                    <a:pt x="160121" y="16764"/>
                  </a:lnTo>
                  <a:lnTo>
                    <a:pt x="152501" y="16764"/>
                  </a:lnTo>
                  <a:lnTo>
                    <a:pt x="152501" y="61061"/>
                  </a:lnTo>
                  <a:lnTo>
                    <a:pt x="160121" y="61061"/>
                  </a:lnTo>
                  <a:lnTo>
                    <a:pt x="160121" y="28956"/>
                  </a:lnTo>
                  <a:lnTo>
                    <a:pt x="163169" y="25908"/>
                  </a:lnTo>
                  <a:lnTo>
                    <a:pt x="164693" y="25908"/>
                  </a:lnTo>
                  <a:lnTo>
                    <a:pt x="166217" y="24384"/>
                  </a:lnTo>
                  <a:lnTo>
                    <a:pt x="173837" y="24384"/>
                  </a:lnTo>
                  <a:lnTo>
                    <a:pt x="173837" y="25908"/>
                  </a:lnTo>
                  <a:lnTo>
                    <a:pt x="175361" y="25908"/>
                  </a:lnTo>
                  <a:lnTo>
                    <a:pt x="176885" y="27432"/>
                  </a:lnTo>
                  <a:lnTo>
                    <a:pt x="178714" y="24384"/>
                  </a:lnTo>
                  <a:lnTo>
                    <a:pt x="180543" y="21336"/>
                  </a:lnTo>
                  <a:lnTo>
                    <a:pt x="181457" y="19812"/>
                  </a:lnTo>
                  <a:close/>
                </a:path>
                <a:path w="268604" h="61595">
                  <a:moveTo>
                    <a:pt x="196786" y="16764"/>
                  </a:moveTo>
                  <a:lnTo>
                    <a:pt x="187642" y="16764"/>
                  </a:lnTo>
                  <a:lnTo>
                    <a:pt x="187642" y="61061"/>
                  </a:lnTo>
                  <a:lnTo>
                    <a:pt x="196786" y="61061"/>
                  </a:lnTo>
                  <a:lnTo>
                    <a:pt x="196786" y="16764"/>
                  </a:lnTo>
                  <a:close/>
                </a:path>
                <a:path w="268604" h="61595">
                  <a:moveTo>
                    <a:pt x="196786" y="0"/>
                  </a:moveTo>
                  <a:lnTo>
                    <a:pt x="187642" y="0"/>
                  </a:lnTo>
                  <a:lnTo>
                    <a:pt x="187642" y="7620"/>
                  </a:lnTo>
                  <a:lnTo>
                    <a:pt x="196786" y="7620"/>
                  </a:lnTo>
                  <a:lnTo>
                    <a:pt x="196786" y="0"/>
                  </a:lnTo>
                  <a:close/>
                </a:path>
                <a:path w="268604" h="61595">
                  <a:moveTo>
                    <a:pt x="242506" y="22860"/>
                  </a:moveTo>
                  <a:lnTo>
                    <a:pt x="240982" y="21336"/>
                  </a:lnTo>
                  <a:lnTo>
                    <a:pt x="239458" y="21336"/>
                  </a:lnTo>
                  <a:lnTo>
                    <a:pt x="237934" y="19812"/>
                  </a:lnTo>
                  <a:lnTo>
                    <a:pt x="236410" y="19812"/>
                  </a:lnTo>
                  <a:lnTo>
                    <a:pt x="234886" y="18288"/>
                  </a:lnTo>
                  <a:lnTo>
                    <a:pt x="233362" y="18288"/>
                  </a:lnTo>
                  <a:lnTo>
                    <a:pt x="231838" y="16764"/>
                  </a:lnTo>
                  <a:lnTo>
                    <a:pt x="221170" y="16764"/>
                  </a:lnTo>
                  <a:lnTo>
                    <a:pt x="215074" y="19812"/>
                  </a:lnTo>
                  <a:lnTo>
                    <a:pt x="210502" y="24384"/>
                  </a:lnTo>
                  <a:lnTo>
                    <a:pt x="208978" y="27432"/>
                  </a:lnTo>
                  <a:lnTo>
                    <a:pt x="208978" y="30480"/>
                  </a:lnTo>
                  <a:lnTo>
                    <a:pt x="207454" y="33528"/>
                  </a:lnTo>
                  <a:lnTo>
                    <a:pt x="207454" y="45720"/>
                  </a:lnTo>
                  <a:lnTo>
                    <a:pt x="208978" y="47345"/>
                  </a:lnTo>
                  <a:lnTo>
                    <a:pt x="208978" y="50393"/>
                  </a:lnTo>
                  <a:lnTo>
                    <a:pt x="210502" y="53441"/>
                  </a:lnTo>
                  <a:lnTo>
                    <a:pt x="215074" y="58013"/>
                  </a:lnTo>
                  <a:lnTo>
                    <a:pt x="221170" y="61061"/>
                  </a:lnTo>
                  <a:lnTo>
                    <a:pt x="233362" y="61061"/>
                  </a:lnTo>
                  <a:lnTo>
                    <a:pt x="234886" y="59537"/>
                  </a:lnTo>
                  <a:lnTo>
                    <a:pt x="236410" y="59537"/>
                  </a:lnTo>
                  <a:lnTo>
                    <a:pt x="239458" y="56489"/>
                  </a:lnTo>
                  <a:lnTo>
                    <a:pt x="240982" y="56489"/>
                  </a:lnTo>
                  <a:lnTo>
                    <a:pt x="242506" y="54965"/>
                  </a:lnTo>
                  <a:lnTo>
                    <a:pt x="240982" y="53441"/>
                  </a:lnTo>
                  <a:lnTo>
                    <a:pt x="236410" y="48869"/>
                  </a:lnTo>
                  <a:lnTo>
                    <a:pt x="233362" y="51917"/>
                  </a:lnTo>
                  <a:lnTo>
                    <a:pt x="231838" y="51917"/>
                  </a:lnTo>
                  <a:lnTo>
                    <a:pt x="230314" y="53441"/>
                  </a:lnTo>
                  <a:lnTo>
                    <a:pt x="222694" y="53441"/>
                  </a:lnTo>
                  <a:lnTo>
                    <a:pt x="221170" y="51917"/>
                  </a:lnTo>
                  <a:lnTo>
                    <a:pt x="219646" y="51917"/>
                  </a:lnTo>
                  <a:lnTo>
                    <a:pt x="219646" y="50393"/>
                  </a:lnTo>
                  <a:lnTo>
                    <a:pt x="216598" y="47345"/>
                  </a:lnTo>
                  <a:lnTo>
                    <a:pt x="216598" y="44196"/>
                  </a:lnTo>
                  <a:lnTo>
                    <a:pt x="215074" y="42672"/>
                  </a:lnTo>
                  <a:lnTo>
                    <a:pt x="215074" y="35052"/>
                  </a:lnTo>
                  <a:lnTo>
                    <a:pt x="216598" y="33528"/>
                  </a:lnTo>
                  <a:lnTo>
                    <a:pt x="216598" y="30480"/>
                  </a:lnTo>
                  <a:lnTo>
                    <a:pt x="222694" y="24384"/>
                  </a:lnTo>
                  <a:lnTo>
                    <a:pt x="230314" y="24384"/>
                  </a:lnTo>
                  <a:lnTo>
                    <a:pt x="231838" y="25908"/>
                  </a:lnTo>
                  <a:lnTo>
                    <a:pt x="233362" y="25908"/>
                  </a:lnTo>
                  <a:lnTo>
                    <a:pt x="236410" y="28956"/>
                  </a:lnTo>
                  <a:lnTo>
                    <a:pt x="240982" y="24384"/>
                  </a:lnTo>
                  <a:lnTo>
                    <a:pt x="242506" y="22860"/>
                  </a:lnTo>
                  <a:close/>
                </a:path>
                <a:path w="268604" h="61595">
                  <a:moveTo>
                    <a:pt x="268414" y="16764"/>
                  </a:moveTo>
                  <a:lnTo>
                    <a:pt x="260794" y="16764"/>
                  </a:lnTo>
                  <a:lnTo>
                    <a:pt x="260794" y="4572"/>
                  </a:lnTo>
                  <a:lnTo>
                    <a:pt x="253174" y="4572"/>
                  </a:lnTo>
                  <a:lnTo>
                    <a:pt x="253174" y="16764"/>
                  </a:lnTo>
                  <a:lnTo>
                    <a:pt x="248602" y="16764"/>
                  </a:lnTo>
                  <a:lnTo>
                    <a:pt x="248602" y="24384"/>
                  </a:lnTo>
                  <a:lnTo>
                    <a:pt x="253174" y="24384"/>
                  </a:lnTo>
                  <a:lnTo>
                    <a:pt x="253174" y="54965"/>
                  </a:lnTo>
                  <a:lnTo>
                    <a:pt x="254698" y="56489"/>
                  </a:lnTo>
                  <a:lnTo>
                    <a:pt x="254698" y="58013"/>
                  </a:lnTo>
                  <a:lnTo>
                    <a:pt x="256222" y="58013"/>
                  </a:lnTo>
                  <a:lnTo>
                    <a:pt x="256222" y="59537"/>
                  </a:lnTo>
                  <a:lnTo>
                    <a:pt x="257746" y="59537"/>
                  </a:lnTo>
                  <a:lnTo>
                    <a:pt x="259270" y="61061"/>
                  </a:lnTo>
                  <a:lnTo>
                    <a:pt x="268414" y="61061"/>
                  </a:lnTo>
                  <a:lnTo>
                    <a:pt x="268414" y="53441"/>
                  </a:lnTo>
                  <a:lnTo>
                    <a:pt x="262318" y="53441"/>
                  </a:lnTo>
                  <a:lnTo>
                    <a:pt x="262318" y="50393"/>
                  </a:lnTo>
                  <a:lnTo>
                    <a:pt x="260794" y="50393"/>
                  </a:lnTo>
                  <a:lnTo>
                    <a:pt x="260794" y="24384"/>
                  </a:lnTo>
                  <a:lnTo>
                    <a:pt x="268414" y="24384"/>
                  </a:lnTo>
                  <a:lnTo>
                    <a:pt x="268414" y="16764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1" name="object 5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707665" y="3651122"/>
              <a:ext cx="62579" cy="2991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516052" y="4585716"/>
              <a:ext cx="585787" cy="7724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863839" y="4589716"/>
              <a:ext cx="315467" cy="7324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034367" y="4589716"/>
              <a:ext cx="402717" cy="732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326111" y="3080003"/>
              <a:ext cx="3339465" cy="1449705"/>
            </a:xfrm>
            <a:custGeom>
              <a:avLst/>
              <a:gdLst/>
              <a:ahLst/>
              <a:cxnLst/>
              <a:rect l="l" t="t" r="r" b="b"/>
              <a:pathLst>
                <a:path w="3339465" h="1449704">
                  <a:moveTo>
                    <a:pt x="917460" y="379488"/>
                  </a:moveTo>
                  <a:lnTo>
                    <a:pt x="0" y="379488"/>
                  </a:lnTo>
                  <a:lnTo>
                    <a:pt x="0" y="1449324"/>
                  </a:lnTo>
                  <a:lnTo>
                    <a:pt x="917460" y="1449324"/>
                  </a:lnTo>
                  <a:lnTo>
                    <a:pt x="917460" y="379488"/>
                  </a:lnTo>
                  <a:close/>
                </a:path>
                <a:path w="3339465" h="1449704">
                  <a:moveTo>
                    <a:pt x="2129040" y="153924"/>
                  </a:moveTo>
                  <a:lnTo>
                    <a:pt x="1210068" y="153924"/>
                  </a:lnTo>
                  <a:lnTo>
                    <a:pt x="1210068" y="1447800"/>
                  </a:lnTo>
                  <a:lnTo>
                    <a:pt x="2129040" y="1447800"/>
                  </a:lnTo>
                  <a:lnTo>
                    <a:pt x="2129040" y="153924"/>
                  </a:lnTo>
                  <a:close/>
                </a:path>
                <a:path w="3339465" h="1449704">
                  <a:moveTo>
                    <a:pt x="3339096" y="0"/>
                  </a:moveTo>
                  <a:lnTo>
                    <a:pt x="2421648" y="0"/>
                  </a:lnTo>
                  <a:lnTo>
                    <a:pt x="2421648" y="1449324"/>
                  </a:lnTo>
                  <a:lnTo>
                    <a:pt x="3339096" y="1449324"/>
                  </a:lnTo>
                  <a:lnTo>
                    <a:pt x="3339096" y="0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6" name="object 5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688455" y="3329940"/>
              <a:ext cx="196976" cy="6705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901939" y="3107436"/>
              <a:ext cx="181356" cy="6600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113519" y="3153156"/>
              <a:ext cx="192405" cy="6600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01350" y="1909667"/>
              <a:ext cx="4060412" cy="14478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02208" y="1911096"/>
              <a:ext cx="100583" cy="14020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14983" y="1909572"/>
              <a:ext cx="99059" cy="14173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38427" y="1909572"/>
              <a:ext cx="466343" cy="14173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26108" y="1909572"/>
              <a:ext cx="100583" cy="14173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740408" y="1911096"/>
              <a:ext cx="97536" cy="14020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59279" y="1911096"/>
              <a:ext cx="144779" cy="14020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28444" y="1909572"/>
              <a:ext cx="211835" cy="14173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249424" y="1909572"/>
              <a:ext cx="102108" cy="14173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359151" y="1911096"/>
              <a:ext cx="161543" cy="14020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534411" y="1911096"/>
              <a:ext cx="117348" cy="14020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660903" y="1909572"/>
              <a:ext cx="103631" cy="14173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787396" y="1911096"/>
              <a:ext cx="88391" cy="14020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901696" y="1911096"/>
              <a:ext cx="99059" cy="14020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009900" y="1909572"/>
              <a:ext cx="160019" cy="14173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195827" y="1911096"/>
              <a:ext cx="103631" cy="14020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313176" y="1909572"/>
              <a:ext cx="289559" cy="14173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611880" y="1909572"/>
              <a:ext cx="99059" cy="14173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736848" y="1911096"/>
              <a:ext cx="102108" cy="14020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845051" y="1909572"/>
              <a:ext cx="195072" cy="14173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49268" y="1911096"/>
              <a:ext cx="161543" cy="14020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236719" y="1911096"/>
              <a:ext cx="88391" cy="14020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341875" y="1911096"/>
              <a:ext cx="97535" cy="14020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450080" y="1911096"/>
              <a:ext cx="156971" cy="14020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626864" y="1911096"/>
              <a:ext cx="89915" cy="14020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741164" y="1911096"/>
              <a:ext cx="89915" cy="14020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856988" y="1911096"/>
              <a:ext cx="103631" cy="14020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974336" y="205054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D0DFF2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7" name="object 8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449544" y="2126456"/>
              <a:ext cx="1025080" cy="14649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169818" y="1909667"/>
              <a:ext cx="3514344" cy="14478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172200" y="1911096"/>
              <a:ext cx="97535" cy="140207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291072" y="1909572"/>
              <a:ext cx="99060" cy="14173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405372" y="1911096"/>
              <a:ext cx="97535" cy="14020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513576" y="1911096"/>
              <a:ext cx="99059" cy="14020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624828" y="1909572"/>
              <a:ext cx="99059" cy="14173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749795" y="1911096"/>
              <a:ext cx="117348" cy="14020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882383" y="1909572"/>
              <a:ext cx="364235" cy="1417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266431" y="1909572"/>
              <a:ext cx="102107" cy="14173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382255" y="1911096"/>
              <a:ext cx="97535" cy="14020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499603" y="1911096"/>
              <a:ext cx="144779" cy="140207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670292" y="1909572"/>
              <a:ext cx="210311" cy="14173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891272" y="1909572"/>
              <a:ext cx="103631" cy="14173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001000" y="1911096"/>
              <a:ext cx="163067" cy="14020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177783" y="1911096"/>
              <a:ext cx="117348" cy="14020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304276" y="1909572"/>
              <a:ext cx="100583" cy="14173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427719" y="1911096"/>
              <a:ext cx="89916" cy="14020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543544" y="1911096"/>
              <a:ext cx="99059" cy="14020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651748" y="1909572"/>
              <a:ext cx="160019" cy="14173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837676" y="1911096"/>
              <a:ext cx="103631" cy="14020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955024" y="1909572"/>
              <a:ext cx="289559" cy="14173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253728" y="1909572"/>
              <a:ext cx="99059" cy="141732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378695" y="1911096"/>
              <a:ext cx="100583" cy="14020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486900" y="1909572"/>
              <a:ext cx="193548" cy="141732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9689592" y="2050542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C6E4EC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13" name="object 11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978301" y="2126456"/>
              <a:ext cx="1946243" cy="14649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979919" y="2127504"/>
              <a:ext cx="97535" cy="1402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101839" y="2127504"/>
              <a:ext cx="89916" cy="140207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206995" y="2127504"/>
              <a:ext cx="97535" cy="14020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315200" y="2127504"/>
              <a:ext cx="156971" cy="14020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491983" y="2127504"/>
              <a:ext cx="88392" cy="14020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606283" y="2127504"/>
              <a:ext cx="88392" cy="14020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720583" y="2127504"/>
              <a:ext cx="103631" cy="14020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839455" y="2127504"/>
              <a:ext cx="1082040" cy="14173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488662" y="5085778"/>
              <a:ext cx="2971323" cy="18313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542288" y="5087112"/>
              <a:ext cx="103631" cy="14020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665732" y="5087112"/>
              <a:ext cx="144779" cy="14173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836420" y="5087112"/>
              <a:ext cx="99059" cy="14173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959863" y="5087112"/>
              <a:ext cx="240791" cy="14020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208276" y="5087112"/>
              <a:ext cx="208787" cy="14020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36876" y="5126735"/>
              <a:ext cx="85343" cy="10210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540508" y="5087112"/>
              <a:ext cx="172211" cy="14020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734056" y="5126735"/>
              <a:ext cx="79247" cy="10210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827019" y="5099303"/>
              <a:ext cx="147828" cy="12953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982467" y="5087112"/>
              <a:ext cx="309372" cy="141731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316224" y="5099303"/>
              <a:ext cx="192024" cy="12953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535680" y="5126735"/>
              <a:ext cx="67055" cy="10058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613404" y="5087112"/>
              <a:ext cx="252983" cy="14173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890772" y="5126735"/>
              <a:ext cx="67055" cy="10058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968496" y="5087112"/>
              <a:ext cx="275843" cy="141731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273296" y="5126735"/>
              <a:ext cx="184403" cy="14020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436804" y="5085778"/>
              <a:ext cx="3050571" cy="18313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490716" y="5087112"/>
              <a:ext cx="103632" cy="140207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614160" y="5087112"/>
              <a:ext cx="144779" cy="14173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784848" y="5087112"/>
              <a:ext cx="99059" cy="141731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6909816" y="5087112"/>
              <a:ext cx="240791" cy="14020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7156703" y="5087112"/>
              <a:ext cx="208788" cy="140207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386828" y="5126735"/>
              <a:ext cx="83819" cy="10210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488936" y="5087112"/>
              <a:ext cx="170687" cy="14020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680960" y="5126735"/>
              <a:ext cx="79247" cy="10210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775448" y="5099303"/>
              <a:ext cx="146303" cy="12953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930895" y="5087112"/>
              <a:ext cx="310895" cy="14173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8264652" y="5099303"/>
              <a:ext cx="192024" cy="12953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485631" y="5126735"/>
              <a:ext cx="67055" cy="10058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563355" y="5087112"/>
              <a:ext cx="256031" cy="14173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8842248" y="5087112"/>
              <a:ext cx="274319" cy="141731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9145524" y="5087112"/>
              <a:ext cx="126492" cy="14020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9300972" y="5126735"/>
              <a:ext cx="182880" cy="14020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8206739" y="1019556"/>
              <a:ext cx="1444751" cy="41757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8434958" y="1167955"/>
              <a:ext cx="986885" cy="118998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8436864" y="1167384"/>
              <a:ext cx="65531" cy="92963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8516112" y="1168908"/>
              <a:ext cx="313943" cy="9143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846819" y="1193292"/>
              <a:ext cx="121919" cy="6705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8977883" y="1168908"/>
              <a:ext cx="92964" cy="91439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9089136" y="1168908"/>
              <a:ext cx="216408" cy="117347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9322307" y="1168908"/>
              <a:ext cx="97535" cy="91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0620"/>
              <a:ext cx="10306811" cy="10363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2869" y="123825"/>
            <a:ext cx="13258800" cy="7238999"/>
            <a:chOff x="192114" y="881057"/>
            <a:chExt cx="10317480" cy="5805805"/>
          </a:xfrm>
        </p:grpSpPr>
        <p:sp>
          <p:nvSpPr>
            <p:cNvPr id="7" name="object 7"/>
            <p:cNvSpPr/>
            <p:nvPr/>
          </p:nvSpPr>
          <p:spPr>
            <a:xfrm>
              <a:off x="196691" y="885634"/>
              <a:ext cx="10308590" cy="5796915"/>
            </a:xfrm>
            <a:custGeom>
              <a:avLst/>
              <a:gdLst/>
              <a:ahLst/>
              <a:cxnLst/>
              <a:rect l="l" t="t" r="r" b="b"/>
              <a:pathLst>
                <a:path w="10308590" h="5796915">
                  <a:moveTo>
                    <a:pt x="0" y="0"/>
                  </a:moveTo>
                  <a:lnTo>
                    <a:pt x="10308145" y="0"/>
                  </a:lnTo>
                  <a:lnTo>
                    <a:pt x="10308145" y="5796533"/>
                  </a:lnTo>
                  <a:lnTo>
                    <a:pt x="0" y="5796533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792" y="928116"/>
              <a:ext cx="10236707" cy="5727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332" y="1001268"/>
              <a:ext cx="1597151" cy="4770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1155" y="883920"/>
              <a:ext cx="5911596" cy="6842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91466" y="974121"/>
              <a:ext cx="5511165" cy="395605"/>
            </a:xfrm>
            <a:custGeom>
              <a:avLst/>
              <a:gdLst/>
              <a:ahLst/>
              <a:cxnLst/>
              <a:rect l="l" t="t" r="r" b="b"/>
              <a:pathLst>
                <a:path w="5511165" h="395605">
                  <a:moveTo>
                    <a:pt x="0" y="0"/>
                  </a:moveTo>
                  <a:lnTo>
                    <a:pt x="5510974" y="0"/>
                  </a:lnTo>
                  <a:lnTo>
                    <a:pt x="5510974" y="395287"/>
                  </a:lnTo>
                  <a:lnTo>
                    <a:pt x="0" y="395287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0526" y="1065656"/>
              <a:ext cx="5340191" cy="175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4432" y="1066799"/>
              <a:ext cx="3006851" cy="1706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9571" y="1066799"/>
              <a:ext cx="2308859" cy="170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8943" y="920496"/>
              <a:ext cx="484631" cy="4785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5360" y="1927859"/>
              <a:ext cx="4951475" cy="20497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84623" y="2126456"/>
              <a:ext cx="4553585" cy="1652905"/>
            </a:xfrm>
            <a:custGeom>
              <a:avLst/>
              <a:gdLst/>
              <a:ahLst/>
              <a:cxnLst/>
              <a:rect l="l" t="t" r="r" b="b"/>
              <a:pathLst>
                <a:path w="4553584" h="1652904">
                  <a:moveTo>
                    <a:pt x="0" y="0"/>
                  </a:moveTo>
                  <a:lnTo>
                    <a:pt x="4553140" y="0"/>
                  </a:lnTo>
                  <a:lnTo>
                    <a:pt x="4553140" y="1652873"/>
                  </a:lnTo>
                  <a:lnTo>
                    <a:pt x="0" y="1652873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5909" y="2163032"/>
              <a:ext cx="747426" cy="9772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55754" y="2405735"/>
              <a:ext cx="8255" cy="1073150"/>
            </a:xfrm>
            <a:custGeom>
              <a:avLst/>
              <a:gdLst/>
              <a:ahLst/>
              <a:cxnLst/>
              <a:rect l="l" t="t" r="r" b="b"/>
              <a:pathLst>
                <a:path w="8254" h="1073150">
                  <a:moveTo>
                    <a:pt x="7708" y="1065276"/>
                  </a:moveTo>
                  <a:lnTo>
                    <a:pt x="0" y="1065276"/>
                  </a:lnTo>
                  <a:lnTo>
                    <a:pt x="0" y="1072896"/>
                  </a:lnTo>
                  <a:lnTo>
                    <a:pt x="7708" y="1072896"/>
                  </a:lnTo>
                  <a:lnTo>
                    <a:pt x="7708" y="1065276"/>
                  </a:lnTo>
                  <a:close/>
                </a:path>
                <a:path w="8254" h="1073150">
                  <a:moveTo>
                    <a:pt x="7708" y="1016406"/>
                  </a:moveTo>
                  <a:lnTo>
                    <a:pt x="0" y="1016406"/>
                  </a:lnTo>
                  <a:lnTo>
                    <a:pt x="0" y="1024128"/>
                  </a:lnTo>
                  <a:lnTo>
                    <a:pt x="7708" y="1024128"/>
                  </a:lnTo>
                  <a:lnTo>
                    <a:pt x="7708" y="1016406"/>
                  </a:lnTo>
                  <a:close/>
                </a:path>
                <a:path w="8254" h="1073150">
                  <a:moveTo>
                    <a:pt x="7708" y="967638"/>
                  </a:moveTo>
                  <a:lnTo>
                    <a:pt x="0" y="967638"/>
                  </a:lnTo>
                  <a:lnTo>
                    <a:pt x="0" y="976782"/>
                  </a:lnTo>
                  <a:lnTo>
                    <a:pt x="7708" y="976782"/>
                  </a:lnTo>
                  <a:lnTo>
                    <a:pt x="7708" y="967638"/>
                  </a:lnTo>
                  <a:close/>
                </a:path>
                <a:path w="8254" h="1073150">
                  <a:moveTo>
                    <a:pt x="7708" y="677608"/>
                  </a:moveTo>
                  <a:lnTo>
                    <a:pt x="0" y="677608"/>
                  </a:lnTo>
                  <a:lnTo>
                    <a:pt x="0" y="685228"/>
                  </a:lnTo>
                  <a:lnTo>
                    <a:pt x="7708" y="685228"/>
                  </a:lnTo>
                  <a:lnTo>
                    <a:pt x="7708" y="677608"/>
                  </a:lnTo>
                  <a:close/>
                </a:path>
                <a:path w="8254" h="1073150">
                  <a:moveTo>
                    <a:pt x="7708" y="636168"/>
                  </a:moveTo>
                  <a:lnTo>
                    <a:pt x="0" y="636168"/>
                  </a:lnTo>
                  <a:lnTo>
                    <a:pt x="0" y="636460"/>
                  </a:lnTo>
                  <a:lnTo>
                    <a:pt x="7708" y="636460"/>
                  </a:lnTo>
                  <a:lnTo>
                    <a:pt x="7708" y="636168"/>
                  </a:lnTo>
                  <a:close/>
                </a:path>
                <a:path w="8254" h="1073150">
                  <a:moveTo>
                    <a:pt x="7708" y="387667"/>
                  </a:moveTo>
                  <a:lnTo>
                    <a:pt x="0" y="387667"/>
                  </a:lnTo>
                  <a:lnTo>
                    <a:pt x="0" y="395287"/>
                  </a:lnTo>
                  <a:lnTo>
                    <a:pt x="7708" y="395287"/>
                  </a:lnTo>
                  <a:lnTo>
                    <a:pt x="7708" y="387667"/>
                  </a:lnTo>
                  <a:close/>
                </a:path>
                <a:path w="8254" h="1073150">
                  <a:moveTo>
                    <a:pt x="7708" y="338797"/>
                  </a:moveTo>
                  <a:lnTo>
                    <a:pt x="0" y="338797"/>
                  </a:lnTo>
                  <a:lnTo>
                    <a:pt x="0" y="346417"/>
                  </a:lnTo>
                  <a:lnTo>
                    <a:pt x="7708" y="346417"/>
                  </a:lnTo>
                  <a:lnTo>
                    <a:pt x="7708" y="338797"/>
                  </a:lnTo>
                  <a:close/>
                </a:path>
                <a:path w="8254" h="1073150">
                  <a:moveTo>
                    <a:pt x="7708" y="96100"/>
                  </a:moveTo>
                  <a:lnTo>
                    <a:pt x="0" y="96100"/>
                  </a:lnTo>
                  <a:lnTo>
                    <a:pt x="0" y="103720"/>
                  </a:lnTo>
                  <a:lnTo>
                    <a:pt x="7708" y="103720"/>
                  </a:lnTo>
                  <a:lnTo>
                    <a:pt x="7708" y="96100"/>
                  </a:lnTo>
                  <a:close/>
                </a:path>
                <a:path w="8254" h="1073150">
                  <a:moveTo>
                    <a:pt x="7708" y="47332"/>
                  </a:moveTo>
                  <a:lnTo>
                    <a:pt x="0" y="47332"/>
                  </a:lnTo>
                  <a:lnTo>
                    <a:pt x="0" y="56476"/>
                  </a:lnTo>
                  <a:lnTo>
                    <a:pt x="7708" y="56476"/>
                  </a:lnTo>
                  <a:lnTo>
                    <a:pt x="7708" y="47332"/>
                  </a:lnTo>
                  <a:close/>
                </a:path>
                <a:path w="8254" h="1073150">
                  <a:moveTo>
                    <a:pt x="7708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708" y="7620"/>
                  </a:lnTo>
                  <a:lnTo>
                    <a:pt x="7708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93270" y="3530536"/>
              <a:ext cx="126587" cy="701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593865" y="2405735"/>
              <a:ext cx="8255" cy="1073150"/>
            </a:xfrm>
            <a:custGeom>
              <a:avLst/>
              <a:gdLst/>
              <a:ahLst/>
              <a:cxnLst/>
              <a:rect l="l" t="t" r="r" b="b"/>
              <a:pathLst>
                <a:path w="8254" h="1073150">
                  <a:moveTo>
                    <a:pt x="7721" y="1065276"/>
                  </a:moveTo>
                  <a:lnTo>
                    <a:pt x="0" y="1065276"/>
                  </a:lnTo>
                  <a:lnTo>
                    <a:pt x="0" y="1072896"/>
                  </a:lnTo>
                  <a:lnTo>
                    <a:pt x="7721" y="1072896"/>
                  </a:lnTo>
                  <a:lnTo>
                    <a:pt x="7721" y="1065276"/>
                  </a:lnTo>
                  <a:close/>
                </a:path>
                <a:path w="8254" h="1073150">
                  <a:moveTo>
                    <a:pt x="7721" y="1016406"/>
                  </a:moveTo>
                  <a:lnTo>
                    <a:pt x="0" y="1016406"/>
                  </a:lnTo>
                  <a:lnTo>
                    <a:pt x="0" y="1024128"/>
                  </a:lnTo>
                  <a:lnTo>
                    <a:pt x="7721" y="1024128"/>
                  </a:lnTo>
                  <a:lnTo>
                    <a:pt x="7721" y="1016406"/>
                  </a:lnTo>
                  <a:close/>
                </a:path>
                <a:path w="8254" h="1073150">
                  <a:moveTo>
                    <a:pt x="7721" y="967638"/>
                  </a:moveTo>
                  <a:lnTo>
                    <a:pt x="0" y="967638"/>
                  </a:lnTo>
                  <a:lnTo>
                    <a:pt x="0" y="976782"/>
                  </a:lnTo>
                  <a:lnTo>
                    <a:pt x="7721" y="976782"/>
                  </a:lnTo>
                  <a:lnTo>
                    <a:pt x="7721" y="967638"/>
                  </a:lnTo>
                  <a:close/>
                </a:path>
                <a:path w="8254" h="1073150">
                  <a:moveTo>
                    <a:pt x="7721" y="677608"/>
                  </a:moveTo>
                  <a:lnTo>
                    <a:pt x="0" y="677608"/>
                  </a:lnTo>
                  <a:lnTo>
                    <a:pt x="0" y="685228"/>
                  </a:lnTo>
                  <a:lnTo>
                    <a:pt x="7721" y="685228"/>
                  </a:lnTo>
                  <a:lnTo>
                    <a:pt x="7721" y="677608"/>
                  </a:lnTo>
                  <a:close/>
                </a:path>
                <a:path w="8254" h="1073150">
                  <a:moveTo>
                    <a:pt x="7721" y="636168"/>
                  </a:moveTo>
                  <a:lnTo>
                    <a:pt x="0" y="636168"/>
                  </a:lnTo>
                  <a:lnTo>
                    <a:pt x="0" y="636460"/>
                  </a:lnTo>
                  <a:lnTo>
                    <a:pt x="7721" y="636460"/>
                  </a:lnTo>
                  <a:lnTo>
                    <a:pt x="7721" y="636168"/>
                  </a:lnTo>
                  <a:close/>
                </a:path>
                <a:path w="8254" h="1073150">
                  <a:moveTo>
                    <a:pt x="7721" y="387667"/>
                  </a:moveTo>
                  <a:lnTo>
                    <a:pt x="0" y="387667"/>
                  </a:lnTo>
                  <a:lnTo>
                    <a:pt x="0" y="395287"/>
                  </a:lnTo>
                  <a:lnTo>
                    <a:pt x="7721" y="395287"/>
                  </a:lnTo>
                  <a:lnTo>
                    <a:pt x="7721" y="387667"/>
                  </a:lnTo>
                  <a:close/>
                </a:path>
                <a:path w="8254" h="1073150">
                  <a:moveTo>
                    <a:pt x="7721" y="338797"/>
                  </a:moveTo>
                  <a:lnTo>
                    <a:pt x="0" y="338797"/>
                  </a:lnTo>
                  <a:lnTo>
                    <a:pt x="0" y="346417"/>
                  </a:lnTo>
                  <a:lnTo>
                    <a:pt x="7721" y="346417"/>
                  </a:lnTo>
                  <a:lnTo>
                    <a:pt x="7721" y="338797"/>
                  </a:lnTo>
                  <a:close/>
                </a:path>
                <a:path w="8254" h="1073150">
                  <a:moveTo>
                    <a:pt x="7721" y="96100"/>
                  </a:moveTo>
                  <a:lnTo>
                    <a:pt x="0" y="96100"/>
                  </a:lnTo>
                  <a:lnTo>
                    <a:pt x="0" y="103720"/>
                  </a:lnTo>
                  <a:lnTo>
                    <a:pt x="7721" y="103720"/>
                  </a:lnTo>
                  <a:lnTo>
                    <a:pt x="7721" y="96100"/>
                  </a:lnTo>
                  <a:close/>
                </a:path>
                <a:path w="8254" h="1073150">
                  <a:moveTo>
                    <a:pt x="7721" y="47332"/>
                  </a:moveTo>
                  <a:lnTo>
                    <a:pt x="0" y="47332"/>
                  </a:lnTo>
                  <a:lnTo>
                    <a:pt x="0" y="56476"/>
                  </a:lnTo>
                  <a:lnTo>
                    <a:pt x="7721" y="56476"/>
                  </a:lnTo>
                  <a:lnTo>
                    <a:pt x="7721" y="47332"/>
                  </a:lnTo>
                  <a:close/>
                </a:path>
                <a:path w="8254" h="1073150">
                  <a:moveTo>
                    <a:pt x="772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721" y="7620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37483" y="3532060"/>
              <a:ext cx="122015" cy="686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33500" y="2405735"/>
              <a:ext cx="8255" cy="1073150"/>
            </a:xfrm>
            <a:custGeom>
              <a:avLst/>
              <a:gdLst/>
              <a:ahLst/>
              <a:cxnLst/>
              <a:rect l="l" t="t" r="r" b="b"/>
              <a:pathLst>
                <a:path w="8254" h="1073150">
                  <a:moveTo>
                    <a:pt x="7721" y="1065276"/>
                  </a:moveTo>
                  <a:lnTo>
                    <a:pt x="0" y="1065276"/>
                  </a:lnTo>
                  <a:lnTo>
                    <a:pt x="0" y="1072896"/>
                  </a:lnTo>
                  <a:lnTo>
                    <a:pt x="7721" y="1072896"/>
                  </a:lnTo>
                  <a:lnTo>
                    <a:pt x="7721" y="1065276"/>
                  </a:lnTo>
                  <a:close/>
                </a:path>
                <a:path w="8254" h="1073150">
                  <a:moveTo>
                    <a:pt x="7721" y="1016406"/>
                  </a:moveTo>
                  <a:lnTo>
                    <a:pt x="0" y="1016406"/>
                  </a:lnTo>
                  <a:lnTo>
                    <a:pt x="0" y="1024128"/>
                  </a:lnTo>
                  <a:lnTo>
                    <a:pt x="7721" y="1024128"/>
                  </a:lnTo>
                  <a:lnTo>
                    <a:pt x="7721" y="1016406"/>
                  </a:lnTo>
                  <a:close/>
                </a:path>
                <a:path w="8254" h="1073150">
                  <a:moveTo>
                    <a:pt x="7721" y="967638"/>
                  </a:moveTo>
                  <a:lnTo>
                    <a:pt x="0" y="967638"/>
                  </a:lnTo>
                  <a:lnTo>
                    <a:pt x="0" y="976782"/>
                  </a:lnTo>
                  <a:lnTo>
                    <a:pt x="7721" y="976782"/>
                  </a:lnTo>
                  <a:lnTo>
                    <a:pt x="7721" y="967638"/>
                  </a:lnTo>
                  <a:close/>
                </a:path>
                <a:path w="8254" h="1073150">
                  <a:moveTo>
                    <a:pt x="7721" y="920305"/>
                  </a:moveTo>
                  <a:lnTo>
                    <a:pt x="0" y="920305"/>
                  </a:lnTo>
                  <a:lnTo>
                    <a:pt x="0" y="927925"/>
                  </a:lnTo>
                  <a:lnTo>
                    <a:pt x="7721" y="927925"/>
                  </a:lnTo>
                  <a:lnTo>
                    <a:pt x="7721" y="920305"/>
                  </a:lnTo>
                  <a:close/>
                </a:path>
                <a:path w="8254" h="1073150">
                  <a:moveTo>
                    <a:pt x="7721" y="871435"/>
                  </a:moveTo>
                  <a:lnTo>
                    <a:pt x="0" y="871435"/>
                  </a:lnTo>
                  <a:lnTo>
                    <a:pt x="0" y="879055"/>
                  </a:lnTo>
                  <a:lnTo>
                    <a:pt x="7721" y="879055"/>
                  </a:lnTo>
                  <a:lnTo>
                    <a:pt x="7721" y="871435"/>
                  </a:lnTo>
                  <a:close/>
                </a:path>
                <a:path w="8254" h="1073150">
                  <a:moveTo>
                    <a:pt x="7721" y="822579"/>
                  </a:moveTo>
                  <a:lnTo>
                    <a:pt x="0" y="822579"/>
                  </a:lnTo>
                  <a:lnTo>
                    <a:pt x="0" y="830287"/>
                  </a:lnTo>
                  <a:lnTo>
                    <a:pt x="7721" y="830287"/>
                  </a:lnTo>
                  <a:lnTo>
                    <a:pt x="7721" y="822579"/>
                  </a:lnTo>
                  <a:close/>
                </a:path>
                <a:path w="8254" h="1073150">
                  <a:moveTo>
                    <a:pt x="7721" y="773811"/>
                  </a:moveTo>
                  <a:lnTo>
                    <a:pt x="0" y="773811"/>
                  </a:lnTo>
                  <a:lnTo>
                    <a:pt x="0" y="782955"/>
                  </a:lnTo>
                  <a:lnTo>
                    <a:pt x="7721" y="782955"/>
                  </a:lnTo>
                  <a:lnTo>
                    <a:pt x="7721" y="773811"/>
                  </a:lnTo>
                  <a:close/>
                </a:path>
                <a:path w="8254" h="1073150">
                  <a:moveTo>
                    <a:pt x="7721" y="726465"/>
                  </a:moveTo>
                  <a:lnTo>
                    <a:pt x="0" y="726465"/>
                  </a:lnTo>
                  <a:lnTo>
                    <a:pt x="0" y="734085"/>
                  </a:lnTo>
                  <a:lnTo>
                    <a:pt x="7721" y="734085"/>
                  </a:lnTo>
                  <a:lnTo>
                    <a:pt x="7721" y="726465"/>
                  </a:lnTo>
                  <a:close/>
                </a:path>
                <a:path w="8254" h="1073150">
                  <a:moveTo>
                    <a:pt x="7721" y="677608"/>
                  </a:moveTo>
                  <a:lnTo>
                    <a:pt x="0" y="677608"/>
                  </a:lnTo>
                  <a:lnTo>
                    <a:pt x="0" y="685228"/>
                  </a:lnTo>
                  <a:lnTo>
                    <a:pt x="7721" y="685228"/>
                  </a:lnTo>
                  <a:lnTo>
                    <a:pt x="7721" y="677608"/>
                  </a:lnTo>
                  <a:close/>
                </a:path>
                <a:path w="8254" h="1073150">
                  <a:moveTo>
                    <a:pt x="7721" y="636168"/>
                  </a:moveTo>
                  <a:lnTo>
                    <a:pt x="0" y="636168"/>
                  </a:lnTo>
                  <a:lnTo>
                    <a:pt x="0" y="636460"/>
                  </a:lnTo>
                  <a:lnTo>
                    <a:pt x="7721" y="636460"/>
                  </a:lnTo>
                  <a:lnTo>
                    <a:pt x="7721" y="636168"/>
                  </a:lnTo>
                  <a:close/>
                </a:path>
                <a:path w="8254" h="1073150">
                  <a:moveTo>
                    <a:pt x="7721" y="387667"/>
                  </a:moveTo>
                  <a:lnTo>
                    <a:pt x="0" y="387667"/>
                  </a:lnTo>
                  <a:lnTo>
                    <a:pt x="0" y="395287"/>
                  </a:lnTo>
                  <a:lnTo>
                    <a:pt x="7721" y="395287"/>
                  </a:lnTo>
                  <a:lnTo>
                    <a:pt x="7721" y="387667"/>
                  </a:lnTo>
                  <a:close/>
                </a:path>
                <a:path w="8254" h="1073150">
                  <a:moveTo>
                    <a:pt x="7721" y="338797"/>
                  </a:moveTo>
                  <a:lnTo>
                    <a:pt x="0" y="338797"/>
                  </a:lnTo>
                  <a:lnTo>
                    <a:pt x="0" y="346417"/>
                  </a:lnTo>
                  <a:lnTo>
                    <a:pt x="7721" y="346417"/>
                  </a:lnTo>
                  <a:lnTo>
                    <a:pt x="7721" y="338797"/>
                  </a:lnTo>
                  <a:close/>
                </a:path>
                <a:path w="8254" h="1073150">
                  <a:moveTo>
                    <a:pt x="7721" y="96100"/>
                  </a:moveTo>
                  <a:lnTo>
                    <a:pt x="0" y="96100"/>
                  </a:lnTo>
                  <a:lnTo>
                    <a:pt x="0" y="103720"/>
                  </a:lnTo>
                  <a:lnTo>
                    <a:pt x="7721" y="103720"/>
                  </a:lnTo>
                  <a:lnTo>
                    <a:pt x="7721" y="96100"/>
                  </a:lnTo>
                  <a:close/>
                </a:path>
                <a:path w="8254" h="1073150">
                  <a:moveTo>
                    <a:pt x="7721" y="47332"/>
                  </a:moveTo>
                  <a:lnTo>
                    <a:pt x="0" y="47332"/>
                  </a:lnTo>
                  <a:lnTo>
                    <a:pt x="0" y="56476"/>
                  </a:lnTo>
                  <a:lnTo>
                    <a:pt x="7721" y="56476"/>
                  </a:lnTo>
                  <a:lnTo>
                    <a:pt x="7721" y="47332"/>
                  </a:lnTo>
                  <a:close/>
                </a:path>
                <a:path w="8254" h="1073150">
                  <a:moveTo>
                    <a:pt x="772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721" y="7620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25" name="object 25"/>
            <p:cNvSpPr/>
            <p:nvPr/>
          </p:nvSpPr>
          <p:spPr>
            <a:xfrm>
              <a:off x="7452645" y="3530536"/>
              <a:ext cx="24765" cy="69215"/>
            </a:xfrm>
            <a:custGeom>
              <a:avLst/>
              <a:gdLst/>
              <a:ahLst/>
              <a:cxnLst/>
              <a:rect l="l" t="t" r="r" b="b"/>
              <a:pathLst>
                <a:path w="24765" h="69214">
                  <a:moveTo>
                    <a:pt x="24383" y="68675"/>
                  </a:moveTo>
                  <a:lnTo>
                    <a:pt x="16763" y="68675"/>
                  </a:lnTo>
                  <a:lnTo>
                    <a:pt x="16763" y="10668"/>
                  </a:lnTo>
                  <a:lnTo>
                    <a:pt x="15239" y="10668"/>
                  </a:lnTo>
                  <a:lnTo>
                    <a:pt x="15239" y="12192"/>
                  </a:lnTo>
                  <a:lnTo>
                    <a:pt x="13715" y="12192"/>
                  </a:lnTo>
                  <a:lnTo>
                    <a:pt x="12191" y="13716"/>
                  </a:lnTo>
                  <a:lnTo>
                    <a:pt x="10667" y="13716"/>
                  </a:lnTo>
                  <a:lnTo>
                    <a:pt x="9143" y="15240"/>
                  </a:lnTo>
                  <a:lnTo>
                    <a:pt x="7619" y="15240"/>
                  </a:lnTo>
                  <a:lnTo>
                    <a:pt x="6095" y="16764"/>
                  </a:lnTo>
                  <a:lnTo>
                    <a:pt x="4571" y="16764"/>
                  </a:lnTo>
                  <a:lnTo>
                    <a:pt x="3047" y="18288"/>
                  </a:lnTo>
                  <a:lnTo>
                    <a:pt x="0" y="18288"/>
                  </a:lnTo>
                  <a:lnTo>
                    <a:pt x="0" y="10668"/>
                  </a:lnTo>
                  <a:lnTo>
                    <a:pt x="1523" y="10668"/>
                  </a:lnTo>
                  <a:lnTo>
                    <a:pt x="4571" y="9144"/>
                  </a:lnTo>
                  <a:lnTo>
                    <a:pt x="6095" y="9144"/>
                  </a:lnTo>
                  <a:lnTo>
                    <a:pt x="7619" y="7620"/>
                  </a:lnTo>
                  <a:lnTo>
                    <a:pt x="9143" y="7620"/>
                  </a:lnTo>
                  <a:lnTo>
                    <a:pt x="10667" y="6096"/>
                  </a:lnTo>
                  <a:lnTo>
                    <a:pt x="13715" y="4572"/>
                  </a:lnTo>
                  <a:lnTo>
                    <a:pt x="15239" y="4572"/>
                  </a:lnTo>
                  <a:lnTo>
                    <a:pt x="18287" y="1524"/>
                  </a:lnTo>
                  <a:lnTo>
                    <a:pt x="19811" y="1524"/>
                  </a:lnTo>
                  <a:lnTo>
                    <a:pt x="21335" y="0"/>
                  </a:lnTo>
                  <a:lnTo>
                    <a:pt x="24383" y="0"/>
                  </a:lnTo>
                  <a:lnTo>
                    <a:pt x="24383" y="68675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98365" y="3530536"/>
              <a:ext cx="126587" cy="70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73047" y="2405735"/>
              <a:ext cx="8255" cy="1073150"/>
            </a:xfrm>
            <a:custGeom>
              <a:avLst/>
              <a:gdLst/>
              <a:ahLst/>
              <a:cxnLst/>
              <a:rect l="l" t="t" r="r" b="b"/>
              <a:pathLst>
                <a:path w="8254" h="1073150">
                  <a:moveTo>
                    <a:pt x="7721" y="1065276"/>
                  </a:moveTo>
                  <a:lnTo>
                    <a:pt x="0" y="1065276"/>
                  </a:lnTo>
                  <a:lnTo>
                    <a:pt x="0" y="1072896"/>
                  </a:lnTo>
                  <a:lnTo>
                    <a:pt x="7721" y="1072896"/>
                  </a:lnTo>
                  <a:lnTo>
                    <a:pt x="7721" y="1065276"/>
                  </a:lnTo>
                  <a:close/>
                </a:path>
                <a:path w="8254" h="1073150">
                  <a:moveTo>
                    <a:pt x="7721" y="1016406"/>
                  </a:moveTo>
                  <a:lnTo>
                    <a:pt x="0" y="1016406"/>
                  </a:lnTo>
                  <a:lnTo>
                    <a:pt x="0" y="1024128"/>
                  </a:lnTo>
                  <a:lnTo>
                    <a:pt x="7721" y="1024128"/>
                  </a:lnTo>
                  <a:lnTo>
                    <a:pt x="7721" y="1016406"/>
                  </a:lnTo>
                  <a:close/>
                </a:path>
                <a:path w="8254" h="1073150">
                  <a:moveTo>
                    <a:pt x="7721" y="967638"/>
                  </a:moveTo>
                  <a:lnTo>
                    <a:pt x="0" y="967638"/>
                  </a:lnTo>
                  <a:lnTo>
                    <a:pt x="0" y="976782"/>
                  </a:lnTo>
                  <a:lnTo>
                    <a:pt x="7721" y="976782"/>
                  </a:lnTo>
                  <a:lnTo>
                    <a:pt x="7721" y="967638"/>
                  </a:lnTo>
                  <a:close/>
                </a:path>
                <a:path w="8254" h="1073150">
                  <a:moveTo>
                    <a:pt x="7721" y="920305"/>
                  </a:moveTo>
                  <a:lnTo>
                    <a:pt x="0" y="920305"/>
                  </a:lnTo>
                  <a:lnTo>
                    <a:pt x="0" y="927925"/>
                  </a:lnTo>
                  <a:lnTo>
                    <a:pt x="7721" y="927925"/>
                  </a:lnTo>
                  <a:lnTo>
                    <a:pt x="7721" y="920305"/>
                  </a:lnTo>
                  <a:close/>
                </a:path>
                <a:path w="8254" h="1073150">
                  <a:moveTo>
                    <a:pt x="7721" y="871435"/>
                  </a:moveTo>
                  <a:lnTo>
                    <a:pt x="0" y="871435"/>
                  </a:lnTo>
                  <a:lnTo>
                    <a:pt x="0" y="879055"/>
                  </a:lnTo>
                  <a:lnTo>
                    <a:pt x="7721" y="879055"/>
                  </a:lnTo>
                  <a:lnTo>
                    <a:pt x="7721" y="871435"/>
                  </a:lnTo>
                  <a:close/>
                </a:path>
                <a:path w="8254" h="1073150">
                  <a:moveTo>
                    <a:pt x="7721" y="822579"/>
                  </a:moveTo>
                  <a:lnTo>
                    <a:pt x="0" y="822579"/>
                  </a:lnTo>
                  <a:lnTo>
                    <a:pt x="0" y="830287"/>
                  </a:lnTo>
                  <a:lnTo>
                    <a:pt x="7721" y="830287"/>
                  </a:lnTo>
                  <a:lnTo>
                    <a:pt x="7721" y="822579"/>
                  </a:lnTo>
                  <a:close/>
                </a:path>
                <a:path w="8254" h="1073150">
                  <a:moveTo>
                    <a:pt x="7721" y="773811"/>
                  </a:moveTo>
                  <a:lnTo>
                    <a:pt x="0" y="773811"/>
                  </a:lnTo>
                  <a:lnTo>
                    <a:pt x="0" y="782955"/>
                  </a:lnTo>
                  <a:lnTo>
                    <a:pt x="7721" y="782955"/>
                  </a:lnTo>
                  <a:lnTo>
                    <a:pt x="7721" y="773811"/>
                  </a:lnTo>
                  <a:close/>
                </a:path>
                <a:path w="8254" h="1073150">
                  <a:moveTo>
                    <a:pt x="7721" y="726465"/>
                  </a:moveTo>
                  <a:lnTo>
                    <a:pt x="0" y="726465"/>
                  </a:lnTo>
                  <a:lnTo>
                    <a:pt x="0" y="734085"/>
                  </a:lnTo>
                  <a:lnTo>
                    <a:pt x="7721" y="734085"/>
                  </a:lnTo>
                  <a:lnTo>
                    <a:pt x="7721" y="726465"/>
                  </a:lnTo>
                  <a:close/>
                </a:path>
                <a:path w="8254" h="1073150">
                  <a:moveTo>
                    <a:pt x="7721" y="677608"/>
                  </a:moveTo>
                  <a:lnTo>
                    <a:pt x="0" y="677608"/>
                  </a:lnTo>
                  <a:lnTo>
                    <a:pt x="0" y="685228"/>
                  </a:lnTo>
                  <a:lnTo>
                    <a:pt x="7721" y="685228"/>
                  </a:lnTo>
                  <a:lnTo>
                    <a:pt x="7721" y="677608"/>
                  </a:lnTo>
                  <a:close/>
                </a:path>
                <a:path w="8254" h="1073150">
                  <a:moveTo>
                    <a:pt x="7721" y="628738"/>
                  </a:moveTo>
                  <a:lnTo>
                    <a:pt x="0" y="628738"/>
                  </a:lnTo>
                  <a:lnTo>
                    <a:pt x="0" y="636460"/>
                  </a:lnTo>
                  <a:lnTo>
                    <a:pt x="7721" y="636460"/>
                  </a:lnTo>
                  <a:lnTo>
                    <a:pt x="7721" y="628738"/>
                  </a:lnTo>
                  <a:close/>
                </a:path>
                <a:path w="8254" h="1073150">
                  <a:moveTo>
                    <a:pt x="7721" y="579970"/>
                  </a:moveTo>
                  <a:lnTo>
                    <a:pt x="0" y="579970"/>
                  </a:lnTo>
                  <a:lnTo>
                    <a:pt x="0" y="589114"/>
                  </a:lnTo>
                  <a:lnTo>
                    <a:pt x="7721" y="589114"/>
                  </a:lnTo>
                  <a:lnTo>
                    <a:pt x="7721" y="579970"/>
                  </a:lnTo>
                  <a:close/>
                </a:path>
                <a:path w="8254" h="1073150">
                  <a:moveTo>
                    <a:pt x="7721" y="532638"/>
                  </a:moveTo>
                  <a:lnTo>
                    <a:pt x="0" y="532638"/>
                  </a:lnTo>
                  <a:lnTo>
                    <a:pt x="0" y="540258"/>
                  </a:lnTo>
                  <a:lnTo>
                    <a:pt x="7721" y="540258"/>
                  </a:lnTo>
                  <a:lnTo>
                    <a:pt x="7721" y="532638"/>
                  </a:lnTo>
                  <a:close/>
                </a:path>
                <a:path w="8254" h="1073150">
                  <a:moveTo>
                    <a:pt x="7721" y="483768"/>
                  </a:moveTo>
                  <a:lnTo>
                    <a:pt x="0" y="483768"/>
                  </a:lnTo>
                  <a:lnTo>
                    <a:pt x="0" y="491388"/>
                  </a:lnTo>
                  <a:lnTo>
                    <a:pt x="7721" y="491388"/>
                  </a:lnTo>
                  <a:lnTo>
                    <a:pt x="7721" y="483768"/>
                  </a:lnTo>
                  <a:close/>
                </a:path>
                <a:path w="8254" h="1073150">
                  <a:moveTo>
                    <a:pt x="7721" y="435000"/>
                  </a:moveTo>
                  <a:lnTo>
                    <a:pt x="0" y="435000"/>
                  </a:lnTo>
                  <a:lnTo>
                    <a:pt x="0" y="444144"/>
                  </a:lnTo>
                  <a:lnTo>
                    <a:pt x="7721" y="444144"/>
                  </a:lnTo>
                  <a:lnTo>
                    <a:pt x="7721" y="435000"/>
                  </a:lnTo>
                  <a:close/>
                </a:path>
                <a:path w="8254" h="1073150">
                  <a:moveTo>
                    <a:pt x="7721" y="387667"/>
                  </a:moveTo>
                  <a:lnTo>
                    <a:pt x="0" y="387667"/>
                  </a:lnTo>
                  <a:lnTo>
                    <a:pt x="0" y="395287"/>
                  </a:lnTo>
                  <a:lnTo>
                    <a:pt x="7721" y="395287"/>
                  </a:lnTo>
                  <a:lnTo>
                    <a:pt x="7721" y="387667"/>
                  </a:lnTo>
                  <a:close/>
                </a:path>
                <a:path w="8254" h="1073150">
                  <a:moveTo>
                    <a:pt x="7721" y="338797"/>
                  </a:moveTo>
                  <a:lnTo>
                    <a:pt x="0" y="338797"/>
                  </a:lnTo>
                  <a:lnTo>
                    <a:pt x="0" y="346417"/>
                  </a:lnTo>
                  <a:lnTo>
                    <a:pt x="7721" y="346417"/>
                  </a:lnTo>
                  <a:lnTo>
                    <a:pt x="7721" y="338797"/>
                  </a:lnTo>
                  <a:close/>
                </a:path>
                <a:path w="8254" h="1073150">
                  <a:moveTo>
                    <a:pt x="7721" y="96100"/>
                  </a:moveTo>
                  <a:lnTo>
                    <a:pt x="0" y="96100"/>
                  </a:lnTo>
                  <a:lnTo>
                    <a:pt x="0" y="103720"/>
                  </a:lnTo>
                  <a:lnTo>
                    <a:pt x="7721" y="103720"/>
                  </a:lnTo>
                  <a:lnTo>
                    <a:pt x="7721" y="96100"/>
                  </a:lnTo>
                  <a:close/>
                </a:path>
                <a:path w="8254" h="1073150">
                  <a:moveTo>
                    <a:pt x="7721" y="47332"/>
                  </a:moveTo>
                  <a:lnTo>
                    <a:pt x="0" y="47332"/>
                  </a:lnTo>
                  <a:lnTo>
                    <a:pt x="0" y="56476"/>
                  </a:lnTo>
                  <a:lnTo>
                    <a:pt x="7721" y="56476"/>
                  </a:lnTo>
                  <a:lnTo>
                    <a:pt x="7721" y="47332"/>
                  </a:lnTo>
                  <a:close/>
                </a:path>
                <a:path w="8254" h="1073150">
                  <a:moveTo>
                    <a:pt x="772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721" y="7620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28" name="object 28"/>
            <p:cNvSpPr/>
            <p:nvPr/>
          </p:nvSpPr>
          <p:spPr>
            <a:xfrm>
              <a:off x="8392191" y="3530536"/>
              <a:ext cx="23495" cy="69215"/>
            </a:xfrm>
            <a:custGeom>
              <a:avLst/>
              <a:gdLst/>
              <a:ahLst/>
              <a:cxnLst/>
              <a:rect l="l" t="t" r="r" b="b"/>
              <a:pathLst>
                <a:path w="23495" h="69214">
                  <a:moveTo>
                    <a:pt x="22955" y="68675"/>
                  </a:moveTo>
                  <a:lnTo>
                    <a:pt x="15335" y="68675"/>
                  </a:lnTo>
                  <a:lnTo>
                    <a:pt x="15335" y="10668"/>
                  </a:lnTo>
                  <a:lnTo>
                    <a:pt x="1524" y="10668"/>
                  </a:lnTo>
                  <a:lnTo>
                    <a:pt x="3048" y="9144"/>
                  </a:lnTo>
                  <a:lnTo>
                    <a:pt x="6096" y="9144"/>
                  </a:lnTo>
                  <a:lnTo>
                    <a:pt x="7620" y="7620"/>
                  </a:lnTo>
                  <a:lnTo>
                    <a:pt x="9144" y="7620"/>
                  </a:lnTo>
                  <a:lnTo>
                    <a:pt x="10668" y="6096"/>
                  </a:lnTo>
                  <a:lnTo>
                    <a:pt x="12287" y="4572"/>
                  </a:lnTo>
                  <a:lnTo>
                    <a:pt x="15335" y="4572"/>
                  </a:lnTo>
                  <a:lnTo>
                    <a:pt x="18383" y="1524"/>
                  </a:lnTo>
                  <a:lnTo>
                    <a:pt x="19907" y="1524"/>
                  </a:lnTo>
                  <a:lnTo>
                    <a:pt x="19907" y="0"/>
                  </a:lnTo>
                  <a:lnTo>
                    <a:pt x="22955" y="0"/>
                  </a:lnTo>
                  <a:lnTo>
                    <a:pt x="22955" y="68675"/>
                  </a:lnTo>
                  <a:close/>
                </a:path>
                <a:path w="23495" h="69214">
                  <a:moveTo>
                    <a:pt x="3048" y="18288"/>
                  </a:moveTo>
                  <a:lnTo>
                    <a:pt x="0" y="18288"/>
                  </a:lnTo>
                  <a:lnTo>
                    <a:pt x="0" y="10668"/>
                  </a:lnTo>
                  <a:lnTo>
                    <a:pt x="15335" y="10668"/>
                  </a:lnTo>
                  <a:lnTo>
                    <a:pt x="12287" y="13716"/>
                  </a:lnTo>
                  <a:lnTo>
                    <a:pt x="10668" y="13716"/>
                  </a:lnTo>
                  <a:lnTo>
                    <a:pt x="9144" y="15240"/>
                  </a:lnTo>
                  <a:lnTo>
                    <a:pt x="7620" y="15240"/>
                  </a:lnTo>
                  <a:lnTo>
                    <a:pt x="6096" y="16764"/>
                  </a:lnTo>
                  <a:lnTo>
                    <a:pt x="4572" y="16764"/>
                  </a:lnTo>
                  <a:lnTo>
                    <a:pt x="3048" y="18288"/>
                  </a:lnTo>
                  <a:close/>
                </a:path>
              </a:pathLst>
            </a:custGeom>
            <a:solidFill>
              <a:srgbClr val="605D5B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41055" y="3532060"/>
              <a:ext cx="122015" cy="6867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412694" y="2405735"/>
              <a:ext cx="8255" cy="1073150"/>
            </a:xfrm>
            <a:custGeom>
              <a:avLst/>
              <a:gdLst/>
              <a:ahLst/>
              <a:cxnLst/>
              <a:rect l="l" t="t" r="r" b="b"/>
              <a:pathLst>
                <a:path w="8254" h="1073150">
                  <a:moveTo>
                    <a:pt x="7721" y="1065276"/>
                  </a:moveTo>
                  <a:lnTo>
                    <a:pt x="0" y="1065276"/>
                  </a:lnTo>
                  <a:lnTo>
                    <a:pt x="0" y="1072896"/>
                  </a:lnTo>
                  <a:lnTo>
                    <a:pt x="7721" y="1072896"/>
                  </a:lnTo>
                  <a:lnTo>
                    <a:pt x="7721" y="1065276"/>
                  </a:lnTo>
                  <a:close/>
                </a:path>
                <a:path w="8254" h="1073150">
                  <a:moveTo>
                    <a:pt x="7721" y="1016406"/>
                  </a:moveTo>
                  <a:lnTo>
                    <a:pt x="0" y="1016406"/>
                  </a:lnTo>
                  <a:lnTo>
                    <a:pt x="0" y="1024128"/>
                  </a:lnTo>
                  <a:lnTo>
                    <a:pt x="7721" y="1024128"/>
                  </a:lnTo>
                  <a:lnTo>
                    <a:pt x="7721" y="1016406"/>
                  </a:lnTo>
                  <a:close/>
                </a:path>
                <a:path w="8254" h="1073150">
                  <a:moveTo>
                    <a:pt x="7721" y="967638"/>
                  </a:moveTo>
                  <a:lnTo>
                    <a:pt x="0" y="967638"/>
                  </a:lnTo>
                  <a:lnTo>
                    <a:pt x="0" y="976782"/>
                  </a:lnTo>
                  <a:lnTo>
                    <a:pt x="7721" y="976782"/>
                  </a:lnTo>
                  <a:lnTo>
                    <a:pt x="7721" y="967638"/>
                  </a:lnTo>
                  <a:close/>
                </a:path>
                <a:path w="8254" h="1073150">
                  <a:moveTo>
                    <a:pt x="7721" y="920305"/>
                  </a:moveTo>
                  <a:lnTo>
                    <a:pt x="0" y="920305"/>
                  </a:lnTo>
                  <a:lnTo>
                    <a:pt x="0" y="927925"/>
                  </a:lnTo>
                  <a:lnTo>
                    <a:pt x="7721" y="927925"/>
                  </a:lnTo>
                  <a:lnTo>
                    <a:pt x="7721" y="920305"/>
                  </a:lnTo>
                  <a:close/>
                </a:path>
                <a:path w="8254" h="1073150">
                  <a:moveTo>
                    <a:pt x="7721" y="871435"/>
                  </a:moveTo>
                  <a:lnTo>
                    <a:pt x="0" y="871435"/>
                  </a:lnTo>
                  <a:lnTo>
                    <a:pt x="0" y="879055"/>
                  </a:lnTo>
                  <a:lnTo>
                    <a:pt x="7721" y="879055"/>
                  </a:lnTo>
                  <a:lnTo>
                    <a:pt x="7721" y="871435"/>
                  </a:lnTo>
                  <a:close/>
                </a:path>
                <a:path w="8254" h="1073150">
                  <a:moveTo>
                    <a:pt x="7721" y="822579"/>
                  </a:moveTo>
                  <a:lnTo>
                    <a:pt x="0" y="822579"/>
                  </a:lnTo>
                  <a:lnTo>
                    <a:pt x="0" y="830287"/>
                  </a:lnTo>
                  <a:lnTo>
                    <a:pt x="7721" y="830287"/>
                  </a:lnTo>
                  <a:lnTo>
                    <a:pt x="7721" y="822579"/>
                  </a:lnTo>
                  <a:close/>
                </a:path>
                <a:path w="8254" h="1073150">
                  <a:moveTo>
                    <a:pt x="7721" y="773811"/>
                  </a:moveTo>
                  <a:lnTo>
                    <a:pt x="0" y="773811"/>
                  </a:lnTo>
                  <a:lnTo>
                    <a:pt x="0" y="782955"/>
                  </a:lnTo>
                  <a:lnTo>
                    <a:pt x="7721" y="782955"/>
                  </a:lnTo>
                  <a:lnTo>
                    <a:pt x="7721" y="773811"/>
                  </a:lnTo>
                  <a:close/>
                </a:path>
                <a:path w="8254" h="1073150">
                  <a:moveTo>
                    <a:pt x="7721" y="726465"/>
                  </a:moveTo>
                  <a:lnTo>
                    <a:pt x="0" y="726465"/>
                  </a:lnTo>
                  <a:lnTo>
                    <a:pt x="0" y="734085"/>
                  </a:lnTo>
                  <a:lnTo>
                    <a:pt x="7721" y="734085"/>
                  </a:lnTo>
                  <a:lnTo>
                    <a:pt x="7721" y="726465"/>
                  </a:lnTo>
                  <a:close/>
                </a:path>
                <a:path w="8254" h="1073150">
                  <a:moveTo>
                    <a:pt x="7721" y="677608"/>
                  </a:moveTo>
                  <a:lnTo>
                    <a:pt x="0" y="677608"/>
                  </a:lnTo>
                  <a:lnTo>
                    <a:pt x="0" y="685228"/>
                  </a:lnTo>
                  <a:lnTo>
                    <a:pt x="7721" y="685228"/>
                  </a:lnTo>
                  <a:lnTo>
                    <a:pt x="7721" y="677608"/>
                  </a:lnTo>
                  <a:close/>
                </a:path>
                <a:path w="8254" h="1073150">
                  <a:moveTo>
                    <a:pt x="7721" y="628738"/>
                  </a:moveTo>
                  <a:lnTo>
                    <a:pt x="0" y="628738"/>
                  </a:lnTo>
                  <a:lnTo>
                    <a:pt x="0" y="636460"/>
                  </a:lnTo>
                  <a:lnTo>
                    <a:pt x="7721" y="636460"/>
                  </a:lnTo>
                  <a:lnTo>
                    <a:pt x="7721" y="628738"/>
                  </a:lnTo>
                  <a:close/>
                </a:path>
                <a:path w="8254" h="1073150">
                  <a:moveTo>
                    <a:pt x="7721" y="579970"/>
                  </a:moveTo>
                  <a:lnTo>
                    <a:pt x="0" y="579970"/>
                  </a:lnTo>
                  <a:lnTo>
                    <a:pt x="0" y="589114"/>
                  </a:lnTo>
                  <a:lnTo>
                    <a:pt x="7721" y="589114"/>
                  </a:lnTo>
                  <a:lnTo>
                    <a:pt x="7721" y="579970"/>
                  </a:lnTo>
                  <a:close/>
                </a:path>
                <a:path w="8254" h="1073150">
                  <a:moveTo>
                    <a:pt x="7721" y="532638"/>
                  </a:moveTo>
                  <a:lnTo>
                    <a:pt x="0" y="532638"/>
                  </a:lnTo>
                  <a:lnTo>
                    <a:pt x="0" y="540258"/>
                  </a:lnTo>
                  <a:lnTo>
                    <a:pt x="7721" y="540258"/>
                  </a:lnTo>
                  <a:lnTo>
                    <a:pt x="7721" y="532638"/>
                  </a:lnTo>
                  <a:close/>
                </a:path>
                <a:path w="8254" h="1073150">
                  <a:moveTo>
                    <a:pt x="7721" y="483768"/>
                  </a:moveTo>
                  <a:lnTo>
                    <a:pt x="0" y="483768"/>
                  </a:lnTo>
                  <a:lnTo>
                    <a:pt x="0" y="491388"/>
                  </a:lnTo>
                  <a:lnTo>
                    <a:pt x="7721" y="491388"/>
                  </a:lnTo>
                  <a:lnTo>
                    <a:pt x="7721" y="483768"/>
                  </a:lnTo>
                  <a:close/>
                </a:path>
                <a:path w="8254" h="1073150">
                  <a:moveTo>
                    <a:pt x="7721" y="435000"/>
                  </a:moveTo>
                  <a:lnTo>
                    <a:pt x="0" y="435000"/>
                  </a:lnTo>
                  <a:lnTo>
                    <a:pt x="0" y="444144"/>
                  </a:lnTo>
                  <a:lnTo>
                    <a:pt x="7721" y="444144"/>
                  </a:lnTo>
                  <a:lnTo>
                    <a:pt x="7721" y="435000"/>
                  </a:lnTo>
                  <a:close/>
                </a:path>
                <a:path w="8254" h="1073150">
                  <a:moveTo>
                    <a:pt x="7721" y="387667"/>
                  </a:moveTo>
                  <a:lnTo>
                    <a:pt x="0" y="387667"/>
                  </a:lnTo>
                  <a:lnTo>
                    <a:pt x="0" y="395287"/>
                  </a:lnTo>
                  <a:lnTo>
                    <a:pt x="7721" y="395287"/>
                  </a:lnTo>
                  <a:lnTo>
                    <a:pt x="7721" y="387667"/>
                  </a:lnTo>
                  <a:close/>
                </a:path>
                <a:path w="8254" h="1073150">
                  <a:moveTo>
                    <a:pt x="7721" y="338797"/>
                  </a:moveTo>
                  <a:lnTo>
                    <a:pt x="0" y="338797"/>
                  </a:lnTo>
                  <a:lnTo>
                    <a:pt x="0" y="346417"/>
                  </a:lnTo>
                  <a:lnTo>
                    <a:pt x="7721" y="346417"/>
                  </a:lnTo>
                  <a:lnTo>
                    <a:pt x="7721" y="338797"/>
                  </a:lnTo>
                  <a:close/>
                </a:path>
                <a:path w="8254" h="1073150">
                  <a:moveTo>
                    <a:pt x="7721" y="289941"/>
                  </a:moveTo>
                  <a:lnTo>
                    <a:pt x="0" y="289941"/>
                  </a:lnTo>
                  <a:lnTo>
                    <a:pt x="0" y="297561"/>
                  </a:lnTo>
                  <a:lnTo>
                    <a:pt x="7721" y="297561"/>
                  </a:lnTo>
                  <a:lnTo>
                    <a:pt x="7721" y="289941"/>
                  </a:lnTo>
                  <a:close/>
                </a:path>
                <a:path w="8254" h="1073150">
                  <a:moveTo>
                    <a:pt x="7721" y="241173"/>
                  </a:moveTo>
                  <a:lnTo>
                    <a:pt x="0" y="241173"/>
                  </a:lnTo>
                  <a:lnTo>
                    <a:pt x="0" y="250317"/>
                  </a:lnTo>
                  <a:lnTo>
                    <a:pt x="7721" y="250317"/>
                  </a:lnTo>
                  <a:lnTo>
                    <a:pt x="7721" y="241173"/>
                  </a:lnTo>
                  <a:close/>
                </a:path>
                <a:path w="8254" h="1073150">
                  <a:moveTo>
                    <a:pt x="7721" y="193827"/>
                  </a:moveTo>
                  <a:lnTo>
                    <a:pt x="0" y="193827"/>
                  </a:lnTo>
                  <a:lnTo>
                    <a:pt x="0" y="201447"/>
                  </a:lnTo>
                  <a:lnTo>
                    <a:pt x="7721" y="201447"/>
                  </a:lnTo>
                  <a:lnTo>
                    <a:pt x="7721" y="193827"/>
                  </a:lnTo>
                  <a:close/>
                </a:path>
                <a:path w="8254" h="1073150">
                  <a:moveTo>
                    <a:pt x="7721" y="144970"/>
                  </a:moveTo>
                  <a:lnTo>
                    <a:pt x="0" y="144970"/>
                  </a:lnTo>
                  <a:lnTo>
                    <a:pt x="0" y="152590"/>
                  </a:lnTo>
                  <a:lnTo>
                    <a:pt x="7721" y="152590"/>
                  </a:lnTo>
                  <a:lnTo>
                    <a:pt x="7721" y="144970"/>
                  </a:lnTo>
                  <a:close/>
                </a:path>
                <a:path w="8254" h="1073150">
                  <a:moveTo>
                    <a:pt x="7721" y="96100"/>
                  </a:moveTo>
                  <a:lnTo>
                    <a:pt x="0" y="96100"/>
                  </a:lnTo>
                  <a:lnTo>
                    <a:pt x="0" y="103720"/>
                  </a:lnTo>
                  <a:lnTo>
                    <a:pt x="7721" y="103720"/>
                  </a:lnTo>
                  <a:lnTo>
                    <a:pt x="7721" y="96100"/>
                  </a:lnTo>
                  <a:close/>
                </a:path>
                <a:path w="8254" h="1073150">
                  <a:moveTo>
                    <a:pt x="7721" y="47332"/>
                  </a:moveTo>
                  <a:lnTo>
                    <a:pt x="0" y="47332"/>
                  </a:lnTo>
                  <a:lnTo>
                    <a:pt x="0" y="56476"/>
                  </a:lnTo>
                  <a:lnTo>
                    <a:pt x="7721" y="56476"/>
                  </a:lnTo>
                  <a:lnTo>
                    <a:pt x="7721" y="47332"/>
                  </a:lnTo>
                  <a:close/>
                </a:path>
                <a:path w="8254" h="1073150">
                  <a:moveTo>
                    <a:pt x="7721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7721" y="7620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25736" y="3530536"/>
              <a:ext cx="176974" cy="70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3291" y="3670934"/>
              <a:ext cx="498824" cy="610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39575" y="2820834"/>
              <a:ext cx="62865" cy="226060"/>
            </a:xfrm>
            <a:custGeom>
              <a:avLst/>
              <a:gdLst/>
              <a:ahLst/>
              <a:cxnLst/>
              <a:rect l="l" t="t" r="r" b="b"/>
              <a:pathLst>
                <a:path w="62864" h="226060">
                  <a:moveTo>
                    <a:pt x="60960" y="174028"/>
                  </a:moveTo>
                  <a:lnTo>
                    <a:pt x="0" y="174028"/>
                  </a:lnTo>
                  <a:lnTo>
                    <a:pt x="0" y="181648"/>
                  </a:lnTo>
                  <a:lnTo>
                    <a:pt x="39624" y="199936"/>
                  </a:lnTo>
                  <a:lnTo>
                    <a:pt x="0" y="218313"/>
                  </a:lnTo>
                  <a:lnTo>
                    <a:pt x="0" y="225933"/>
                  </a:lnTo>
                  <a:lnTo>
                    <a:pt x="60960" y="225933"/>
                  </a:lnTo>
                  <a:lnTo>
                    <a:pt x="60960" y="218313"/>
                  </a:lnTo>
                  <a:lnTo>
                    <a:pt x="21336" y="218313"/>
                  </a:lnTo>
                  <a:lnTo>
                    <a:pt x="21336" y="216789"/>
                  </a:lnTo>
                  <a:lnTo>
                    <a:pt x="53340" y="202984"/>
                  </a:lnTo>
                  <a:lnTo>
                    <a:pt x="53340" y="196888"/>
                  </a:lnTo>
                  <a:lnTo>
                    <a:pt x="21336" y="183172"/>
                  </a:lnTo>
                  <a:lnTo>
                    <a:pt x="21336" y="181648"/>
                  </a:lnTo>
                  <a:lnTo>
                    <a:pt x="60960" y="181648"/>
                  </a:lnTo>
                  <a:lnTo>
                    <a:pt x="60960" y="174028"/>
                  </a:lnTo>
                  <a:close/>
                </a:path>
                <a:path w="62864" h="226060">
                  <a:moveTo>
                    <a:pt x="60960" y="77825"/>
                  </a:moveTo>
                  <a:lnTo>
                    <a:pt x="25908" y="77825"/>
                  </a:lnTo>
                  <a:lnTo>
                    <a:pt x="21336" y="82397"/>
                  </a:lnTo>
                  <a:lnTo>
                    <a:pt x="19812" y="82397"/>
                  </a:lnTo>
                  <a:lnTo>
                    <a:pt x="18288" y="83921"/>
                  </a:lnTo>
                  <a:lnTo>
                    <a:pt x="18288" y="87058"/>
                  </a:lnTo>
                  <a:lnTo>
                    <a:pt x="16764" y="88582"/>
                  </a:lnTo>
                  <a:lnTo>
                    <a:pt x="16764" y="96202"/>
                  </a:lnTo>
                  <a:lnTo>
                    <a:pt x="18288" y="97726"/>
                  </a:lnTo>
                  <a:lnTo>
                    <a:pt x="18288" y="99250"/>
                  </a:lnTo>
                  <a:lnTo>
                    <a:pt x="19812" y="100774"/>
                  </a:lnTo>
                  <a:lnTo>
                    <a:pt x="19812" y="102298"/>
                  </a:lnTo>
                  <a:lnTo>
                    <a:pt x="21336" y="102298"/>
                  </a:lnTo>
                  <a:lnTo>
                    <a:pt x="21336" y="103822"/>
                  </a:lnTo>
                  <a:lnTo>
                    <a:pt x="16764" y="103822"/>
                  </a:lnTo>
                  <a:lnTo>
                    <a:pt x="16764" y="112966"/>
                  </a:lnTo>
                  <a:lnTo>
                    <a:pt x="60960" y="112966"/>
                  </a:lnTo>
                  <a:lnTo>
                    <a:pt x="60960" y="103822"/>
                  </a:lnTo>
                  <a:lnTo>
                    <a:pt x="28956" y="103822"/>
                  </a:lnTo>
                  <a:lnTo>
                    <a:pt x="25908" y="100774"/>
                  </a:lnTo>
                  <a:lnTo>
                    <a:pt x="25908" y="97726"/>
                  </a:lnTo>
                  <a:lnTo>
                    <a:pt x="24384" y="97726"/>
                  </a:lnTo>
                  <a:lnTo>
                    <a:pt x="24384" y="93154"/>
                  </a:lnTo>
                  <a:lnTo>
                    <a:pt x="25908" y="91630"/>
                  </a:lnTo>
                  <a:lnTo>
                    <a:pt x="25908" y="88582"/>
                  </a:lnTo>
                  <a:lnTo>
                    <a:pt x="27432" y="87058"/>
                  </a:lnTo>
                  <a:lnTo>
                    <a:pt x="28956" y="87058"/>
                  </a:lnTo>
                  <a:lnTo>
                    <a:pt x="30480" y="85534"/>
                  </a:lnTo>
                  <a:lnTo>
                    <a:pt x="60960" y="85534"/>
                  </a:lnTo>
                  <a:lnTo>
                    <a:pt x="60960" y="77825"/>
                  </a:lnTo>
                  <a:close/>
                </a:path>
                <a:path w="62864" h="226060">
                  <a:moveTo>
                    <a:pt x="60960" y="47332"/>
                  </a:moveTo>
                  <a:lnTo>
                    <a:pt x="53340" y="47332"/>
                  </a:lnTo>
                  <a:lnTo>
                    <a:pt x="53340" y="53428"/>
                  </a:lnTo>
                  <a:lnTo>
                    <a:pt x="24384" y="53428"/>
                  </a:lnTo>
                  <a:lnTo>
                    <a:pt x="24384" y="47332"/>
                  </a:lnTo>
                  <a:lnTo>
                    <a:pt x="16764" y="47332"/>
                  </a:lnTo>
                  <a:lnTo>
                    <a:pt x="16764" y="53428"/>
                  </a:lnTo>
                  <a:lnTo>
                    <a:pt x="4572" y="53428"/>
                  </a:lnTo>
                  <a:lnTo>
                    <a:pt x="4572" y="62572"/>
                  </a:lnTo>
                  <a:lnTo>
                    <a:pt x="16764" y="62572"/>
                  </a:lnTo>
                  <a:lnTo>
                    <a:pt x="16764" y="65620"/>
                  </a:lnTo>
                  <a:lnTo>
                    <a:pt x="24384" y="65620"/>
                  </a:lnTo>
                  <a:lnTo>
                    <a:pt x="24384" y="62572"/>
                  </a:lnTo>
                  <a:lnTo>
                    <a:pt x="53340" y="62572"/>
                  </a:lnTo>
                  <a:lnTo>
                    <a:pt x="54864" y="61048"/>
                  </a:lnTo>
                  <a:lnTo>
                    <a:pt x="57912" y="61048"/>
                  </a:lnTo>
                  <a:lnTo>
                    <a:pt x="57912" y="59524"/>
                  </a:lnTo>
                  <a:lnTo>
                    <a:pt x="59436" y="59524"/>
                  </a:lnTo>
                  <a:lnTo>
                    <a:pt x="59436" y="58000"/>
                  </a:lnTo>
                  <a:lnTo>
                    <a:pt x="60960" y="58000"/>
                  </a:lnTo>
                  <a:lnTo>
                    <a:pt x="60960" y="47332"/>
                  </a:lnTo>
                  <a:close/>
                </a:path>
                <a:path w="62864" h="226060">
                  <a:moveTo>
                    <a:pt x="60960" y="0"/>
                  </a:moveTo>
                  <a:lnTo>
                    <a:pt x="25908" y="0"/>
                  </a:lnTo>
                  <a:lnTo>
                    <a:pt x="22860" y="3048"/>
                  </a:lnTo>
                  <a:lnTo>
                    <a:pt x="21336" y="3048"/>
                  </a:lnTo>
                  <a:lnTo>
                    <a:pt x="18288" y="6096"/>
                  </a:lnTo>
                  <a:lnTo>
                    <a:pt x="18288" y="9144"/>
                  </a:lnTo>
                  <a:lnTo>
                    <a:pt x="16764" y="10668"/>
                  </a:lnTo>
                  <a:lnTo>
                    <a:pt x="16764" y="18288"/>
                  </a:lnTo>
                  <a:lnTo>
                    <a:pt x="18288" y="19900"/>
                  </a:lnTo>
                  <a:lnTo>
                    <a:pt x="18288" y="21424"/>
                  </a:lnTo>
                  <a:lnTo>
                    <a:pt x="19812" y="22948"/>
                  </a:lnTo>
                  <a:lnTo>
                    <a:pt x="19812" y="24472"/>
                  </a:lnTo>
                  <a:lnTo>
                    <a:pt x="21336" y="24472"/>
                  </a:lnTo>
                  <a:lnTo>
                    <a:pt x="21336" y="25996"/>
                  </a:lnTo>
                  <a:lnTo>
                    <a:pt x="0" y="25996"/>
                  </a:lnTo>
                  <a:lnTo>
                    <a:pt x="0" y="35140"/>
                  </a:lnTo>
                  <a:lnTo>
                    <a:pt x="60960" y="35140"/>
                  </a:lnTo>
                  <a:lnTo>
                    <a:pt x="60960" y="25996"/>
                  </a:lnTo>
                  <a:lnTo>
                    <a:pt x="28956" y="25996"/>
                  </a:lnTo>
                  <a:lnTo>
                    <a:pt x="25908" y="22948"/>
                  </a:lnTo>
                  <a:lnTo>
                    <a:pt x="25908" y="19900"/>
                  </a:lnTo>
                  <a:lnTo>
                    <a:pt x="24384" y="19900"/>
                  </a:lnTo>
                  <a:lnTo>
                    <a:pt x="24384" y="15240"/>
                  </a:lnTo>
                  <a:lnTo>
                    <a:pt x="25908" y="13716"/>
                  </a:lnTo>
                  <a:lnTo>
                    <a:pt x="25908" y="10668"/>
                  </a:lnTo>
                  <a:lnTo>
                    <a:pt x="27432" y="9144"/>
                  </a:lnTo>
                  <a:lnTo>
                    <a:pt x="28956" y="9144"/>
                  </a:lnTo>
                  <a:lnTo>
                    <a:pt x="30480" y="7620"/>
                  </a:lnTo>
                  <a:lnTo>
                    <a:pt x="60960" y="7620"/>
                  </a:lnTo>
                  <a:lnTo>
                    <a:pt x="60960" y="0"/>
                  </a:lnTo>
                  <a:close/>
                </a:path>
                <a:path w="62864" h="226060">
                  <a:moveTo>
                    <a:pt x="62484" y="140398"/>
                  </a:moveTo>
                  <a:lnTo>
                    <a:pt x="60960" y="137350"/>
                  </a:lnTo>
                  <a:lnTo>
                    <a:pt x="60960" y="135826"/>
                  </a:lnTo>
                  <a:lnTo>
                    <a:pt x="59436" y="134302"/>
                  </a:lnTo>
                  <a:lnTo>
                    <a:pt x="59436" y="132778"/>
                  </a:lnTo>
                  <a:lnTo>
                    <a:pt x="54864" y="128206"/>
                  </a:lnTo>
                  <a:lnTo>
                    <a:pt x="53340" y="128206"/>
                  </a:lnTo>
                  <a:lnTo>
                    <a:pt x="53340" y="137350"/>
                  </a:lnTo>
                  <a:lnTo>
                    <a:pt x="53340" y="148018"/>
                  </a:lnTo>
                  <a:lnTo>
                    <a:pt x="51816" y="149631"/>
                  </a:lnTo>
                  <a:lnTo>
                    <a:pt x="50292" y="149631"/>
                  </a:lnTo>
                  <a:lnTo>
                    <a:pt x="50292" y="151155"/>
                  </a:lnTo>
                  <a:lnTo>
                    <a:pt x="48768" y="151155"/>
                  </a:lnTo>
                  <a:lnTo>
                    <a:pt x="47244" y="152679"/>
                  </a:lnTo>
                  <a:lnTo>
                    <a:pt x="32004" y="152679"/>
                  </a:lnTo>
                  <a:lnTo>
                    <a:pt x="30480" y="151155"/>
                  </a:lnTo>
                  <a:lnTo>
                    <a:pt x="28956" y="151155"/>
                  </a:lnTo>
                  <a:lnTo>
                    <a:pt x="27432" y="149631"/>
                  </a:lnTo>
                  <a:lnTo>
                    <a:pt x="25908" y="148018"/>
                  </a:lnTo>
                  <a:lnTo>
                    <a:pt x="25908" y="146494"/>
                  </a:lnTo>
                  <a:lnTo>
                    <a:pt x="24384" y="144970"/>
                  </a:lnTo>
                  <a:lnTo>
                    <a:pt x="24384" y="140398"/>
                  </a:lnTo>
                  <a:lnTo>
                    <a:pt x="25908" y="138874"/>
                  </a:lnTo>
                  <a:lnTo>
                    <a:pt x="25908" y="137350"/>
                  </a:lnTo>
                  <a:lnTo>
                    <a:pt x="27432" y="137350"/>
                  </a:lnTo>
                  <a:lnTo>
                    <a:pt x="27432" y="135826"/>
                  </a:lnTo>
                  <a:lnTo>
                    <a:pt x="28956" y="134302"/>
                  </a:lnTo>
                  <a:lnTo>
                    <a:pt x="32004" y="134302"/>
                  </a:lnTo>
                  <a:lnTo>
                    <a:pt x="33528" y="132778"/>
                  </a:lnTo>
                  <a:lnTo>
                    <a:pt x="45720" y="132778"/>
                  </a:lnTo>
                  <a:lnTo>
                    <a:pt x="47244" y="134302"/>
                  </a:lnTo>
                  <a:lnTo>
                    <a:pt x="50292" y="134302"/>
                  </a:lnTo>
                  <a:lnTo>
                    <a:pt x="50292" y="135826"/>
                  </a:lnTo>
                  <a:lnTo>
                    <a:pt x="51816" y="137350"/>
                  </a:lnTo>
                  <a:lnTo>
                    <a:pt x="53340" y="137350"/>
                  </a:lnTo>
                  <a:lnTo>
                    <a:pt x="53340" y="128206"/>
                  </a:lnTo>
                  <a:lnTo>
                    <a:pt x="51816" y="126682"/>
                  </a:lnTo>
                  <a:lnTo>
                    <a:pt x="50292" y="126682"/>
                  </a:lnTo>
                  <a:lnTo>
                    <a:pt x="48768" y="125158"/>
                  </a:lnTo>
                  <a:lnTo>
                    <a:pt x="30480" y="125158"/>
                  </a:lnTo>
                  <a:lnTo>
                    <a:pt x="28956" y="126682"/>
                  </a:lnTo>
                  <a:lnTo>
                    <a:pt x="25908" y="126682"/>
                  </a:lnTo>
                  <a:lnTo>
                    <a:pt x="24384" y="128206"/>
                  </a:lnTo>
                  <a:lnTo>
                    <a:pt x="22860" y="128206"/>
                  </a:lnTo>
                  <a:lnTo>
                    <a:pt x="21336" y="129730"/>
                  </a:lnTo>
                  <a:lnTo>
                    <a:pt x="21336" y="131254"/>
                  </a:lnTo>
                  <a:lnTo>
                    <a:pt x="18288" y="134302"/>
                  </a:lnTo>
                  <a:lnTo>
                    <a:pt x="18288" y="135826"/>
                  </a:lnTo>
                  <a:lnTo>
                    <a:pt x="16764" y="137350"/>
                  </a:lnTo>
                  <a:lnTo>
                    <a:pt x="16764" y="148018"/>
                  </a:lnTo>
                  <a:lnTo>
                    <a:pt x="18288" y="149631"/>
                  </a:lnTo>
                  <a:lnTo>
                    <a:pt x="18288" y="151155"/>
                  </a:lnTo>
                  <a:lnTo>
                    <a:pt x="21336" y="154203"/>
                  </a:lnTo>
                  <a:lnTo>
                    <a:pt x="21336" y="155727"/>
                  </a:lnTo>
                  <a:lnTo>
                    <a:pt x="22860" y="157251"/>
                  </a:lnTo>
                  <a:lnTo>
                    <a:pt x="24384" y="157251"/>
                  </a:lnTo>
                  <a:lnTo>
                    <a:pt x="25908" y="158775"/>
                  </a:lnTo>
                  <a:lnTo>
                    <a:pt x="27432" y="158775"/>
                  </a:lnTo>
                  <a:lnTo>
                    <a:pt x="28956" y="160299"/>
                  </a:lnTo>
                  <a:lnTo>
                    <a:pt x="48768" y="160299"/>
                  </a:lnTo>
                  <a:lnTo>
                    <a:pt x="50292" y="158775"/>
                  </a:lnTo>
                  <a:lnTo>
                    <a:pt x="51816" y="158775"/>
                  </a:lnTo>
                  <a:lnTo>
                    <a:pt x="53340" y="157251"/>
                  </a:lnTo>
                  <a:lnTo>
                    <a:pt x="54864" y="157251"/>
                  </a:lnTo>
                  <a:lnTo>
                    <a:pt x="59436" y="152679"/>
                  </a:lnTo>
                  <a:lnTo>
                    <a:pt x="59436" y="151155"/>
                  </a:lnTo>
                  <a:lnTo>
                    <a:pt x="60960" y="149631"/>
                  </a:lnTo>
                  <a:lnTo>
                    <a:pt x="60960" y="148018"/>
                  </a:lnTo>
                  <a:lnTo>
                    <a:pt x="62484" y="144970"/>
                  </a:lnTo>
                  <a:lnTo>
                    <a:pt x="62484" y="140398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4960" y="2599563"/>
              <a:ext cx="184594" cy="6438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90553" y="2901696"/>
              <a:ext cx="393573" cy="656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83613" y="3203448"/>
              <a:ext cx="302037" cy="6610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655564" y="2510027"/>
              <a:ext cx="3371215" cy="835660"/>
            </a:xfrm>
            <a:custGeom>
              <a:avLst/>
              <a:gdLst/>
              <a:ahLst/>
              <a:cxnLst/>
              <a:rect l="l" t="t" r="r" b="b"/>
              <a:pathLst>
                <a:path w="3371215" h="835660">
                  <a:moveTo>
                    <a:pt x="1427988" y="605040"/>
                  </a:moveTo>
                  <a:lnTo>
                    <a:pt x="0" y="605040"/>
                  </a:lnTo>
                  <a:lnTo>
                    <a:pt x="0" y="835164"/>
                  </a:lnTo>
                  <a:lnTo>
                    <a:pt x="1427988" y="835164"/>
                  </a:lnTo>
                  <a:lnTo>
                    <a:pt x="1427988" y="605040"/>
                  </a:lnTo>
                  <a:close/>
                </a:path>
                <a:path w="3371215" h="835660">
                  <a:moveTo>
                    <a:pt x="1950720" y="301764"/>
                  </a:moveTo>
                  <a:lnTo>
                    <a:pt x="0" y="301764"/>
                  </a:lnTo>
                  <a:lnTo>
                    <a:pt x="0" y="531876"/>
                  </a:lnTo>
                  <a:lnTo>
                    <a:pt x="1950720" y="531876"/>
                  </a:lnTo>
                  <a:lnTo>
                    <a:pt x="1950720" y="301764"/>
                  </a:lnTo>
                  <a:close/>
                </a:path>
                <a:path w="3371215" h="835660">
                  <a:moveTo>
                    <a:pt x="3371088" y="0"/>
                  </a:moveTo>
                  <a:lnTo>
                    <a:pt x="0" y="0"/>
                  </a:lnTo>
                  <a:lnTo>
                    <a:pt x="0" y="230124"/>
                  </a:lnTo>
                  <a:lnTo>
                    <a:pt x="3371088" y="230124"/>
                  </a:lnTo>
                  <a:lnTo>
                    <a:pt x="3371088" y="0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38" name="object 38"/>
            <p:cNvSpPr/>
            <p:nvPr/>
          </p:nvSpPr>
          <p:spPr>
            <a:xfrm>
              <a:off x="6296406" y="2599562"/>
              <a:ext cx="1138555" cy="661035"/>
            </a:xfrm>
            <a:custGeom>
              <a:avLst/>
              <a:gdLst/>
              <a:ahLst/>
              <a:cxnLst/>
              <a:rect l="l" t="t" r="r" b="b"/>
              <a:pathLst>
                <a:path w="1138554" h="661035">
                  <a:moveTo>
                    <a:pt x="30568" y="605891"/>
                  </a:moveTo>
                  <a:lnTo>
                    <a:pt x="0" y="605891"/>
                  </a:lnTo>
                  <a:lnTo>
                    <a:pt x="0" y="618083"/>
                  </a:lnTo>
                  <a:lnTo>
                    <a:pt x="7620" y="618083"/>
                  </a:lnTo>
                  <a:lnTo>
                    <a:pt x="7620" y="611987"/>
                  </a:lnTo>
                  <a:lnTo>
                    <a:pt x="22948" y="611987"/>
                  </a:lnTo>
                  <a:lnTo>
                    <a:pt x="4572" y="660857"/>
                  </a:lnTo>
                  <a:lnTo>
                    <a:pt x="13716" y="660857"/>
                  </a:lnTo>
                  <a:lnTo>
                    <a:pt x="30568" y="611987"/>
                  </a:lnTo>
                  <a:lnTo>
                    <a:pt x="30568" y="605891"/>
                  </a:lnTo>
                  <a:close/>
                </a:path>
                <a:path w="1138554" h="661035">
                  <a:moveTo>
                    <a:pt x="48006" y="652653"/>
                  </a:moveTo>
                  <a:lnTo>
                    <a:pt x="40386" y="652653"/>
                  </a:lnTo>
                  <a:lnTo>
                    <a:pt x="40386" y="660273"/>
                  </a:lnTo>
                  <a:lnTo>
                    <a:pt x="48006" y="660273"/>
                  </a:lnTo>
                  <a:lnTo>
                    <a:pt x="48006" y="652653"/>
                  </a:lnTo>
                  <a:close/>
                </a:path>
                <a:path w="1138554" h="661035">
                  <a:moveTo>
                    <a:pt x="86956" y="637984"/>
                  </a:moveTo>
                  <a:lnTo>
                    <a:pt x="85432" y="636460"/>
                  </a:lnTo>
                  <a:lnTo>
                    <a:pt x="85432" y="634936"/>
                  </a:lnTo>
                  <a:lnTo>
                    <a:pt x="83908" y="633412"/>
                  </a:lnTo>
                  <a:lnTo>
                    <a:pt x="82384" y="631799"/>
                  </a:lnTo>
                  <a:lnTo>
                    <a:pt x="79336" y="628751"/>
                  </a:lnTo>
                  <a:lnTo>
                    <a:pt x="79336" y="639508"/>
                  </a:lnTo>
                  <a:lnTo>
                    <a:pt x="79336" y="648652"/>
                  </a:lnTo>
                  <a:lnTo>
                    <a:pt x="77812" y="650176"/>
                  </a:lnTo>
                  <a:lnTo>
                    <a:pt x="77812" y="651700"/>
                  </a:lnTo>
                  <a:lnTo>
                    <a:pt x="76288" y="651700"/>
                  </a:lnTo>
                  <a:lnTo>
                    <a:pt x="76288" y="653224"/>
                  </a:lnTo>
                  <a:lnTo>
                    <a:pt x="68668" y="653224"/>
                  </a:lnTo>
                  <a:lnTo>
                    <a:pt x="67144" y="651700"/>
                  </a:lnTo>
                  <a:lnTo>
                    <a:pt x="65620" y="651700"/>
                  </a:lnTo>
                  <a:lnTo>
                    <a:pt x="65620" y="650176"/>
                  </a:lnTo>
                  <a:lnTo>
                    <a:pt x="64096" y="648652"/>
                  </a:lnTo>
                  <a:lnTo>
                    <a:pt x="64096" y="647128"/>
                  </a:lnTo>
                  <a:lnTo>
                    <a:pt x="62572" y="645604"/>
                  </a:lnTo>
                  <a:lnTo>
                    <a:pt x="62572" y="642556"/>
                  </a:lnTo>
                  <a:lnTo>
                    <a:pt x="64096" y="641032"/>
                  </a:lnTo>
                  <a:lnTo>
                    <a:pt x="64096" y="637984"/>
                  </a:lnTo>
                  <a:lnTo>
                    <a:pt x="65620" y="637984"/>
                  </a:lnTo>
                  <a:lnTo>
                    <a:pt x="65620" y="636460"/>
                  </a:lnTo>
                  <a:lnTo>
                    <a:pt x="68668" y="636460"/>
                  </a:lnTo>
                  <a:lnTo>
                    <a:pt x="68668" y="634936"/>
                  </a:lnTo>
                  <a:lnTo>
                    <a:pt x="74764" y="634936"/>
                  </a:lnTo>
                  <a:lnTo>
                    <a:pt x="79336" y="639508"/>
                  </a:lnTo>
                  <a:lnTo>
                    <a:pt x="79336" y="628751"/>
                  </a:lnTo>
                  <a:lnTo>
                    <a:pt x="68668" y="628751"/>
                  </a:lnTo>
                  <a:lnTo>
                    <a:pt x="80860" y="605891"/>
                  </a:lnTo>
                  <a:lnTo>
                    <a:pt x="71716" y="605891"/>
                  </a:lnTo>
                  <a:lnTo>
                    <a:pt x="59524" y="630275"/>
                  </a:lnTo>
                  <a:lnTo>
                    <a:pt x="58000" y="631799"/>
                  </a:lnTo>
                  <a:lnTo>
                    <a:pt x="58000" y="634936"/>
                  </a:lnTo>
                  <a:lnTo>
                    <a:pt x="56476" y="636460"/>
                  </a:lnTo>
                  <a:lnTo>
                    <a:pt x="56476" y="650176"/>
                  </a:lnTo>
                  <a:lnTo>
                    <a:pt x="58000" y="651700"/>
                  </a:lnTo>
                  <a:lnTo>
                    <a:pt x="58000" y="653224"/>
                  </a:lnTo>
                  <a:lnTo>
                    <a:pt x="61048" y="656272"/>
                  </a:lnTo>
                  <a:lnTo>
                    <a:pt x="61048" y="657796"/>
                  </a:lnTo>
                  <a:lnTo>
                    <a:pt x="62572" y="657796"/>
                  </a:lnTo>
                  <a:lnTo>
                    <a:pt x="64096" y="659320"/>
                  </a:lnTo>
                  <a:lnTo>
                    <a:pt x="67144" y="659320"/>
                  </a:lnTo>
                  <a:lnTo>
                    <a:pt x="68668" y="660844"/>
                  </a:lnTo>
                  <a:lnTo>
                    <a:pt x="74764" y="660844"/>
                  </a:lnTo>
                  <a:lnTo>
                    <a:pt x="74764" y="659320"/>
                  </a:lnTo>
                  <a:lnTo>
                    <a:pt x="79336" y="659320"/>
                  </a:lnTo>
                  <a:lnTo>
                    <a:pt x="79336" y="657796"/>
                  </a:lnTo>
                  <a:lnTo>
                    <a:pt x="80860" y="657796"/>
                  </a:lnTo>
                  <a:lnTo>
                    <a:pt x="85432" y="653224"/>
                  </a:lnTo>
                  <a:lnTo>
                    <a:pt x="85432" y="651700"/>
                  </a:lnTo>
                  <a:lnTo>
                    <a:pt x="86956" y="650176"/>
                  </a:lnTo>
                  <a:lnTo>
                    <a:pt x="86956" y="637984"/>
                  </a:lnTo>
                  <a:close/>
                </a:path>
                <a:path w="1138554" h="661035">
                  <a:moveTo>
                    <a:pt x="144970" y="605891"/>
                  </a:moveTo>
                  <a:lnTo>
                    <a:pt x="138874" y="605891"/>
                  </a:lnTo>
                  <a:lnTo>
                    <a:pt x="122008" y="641032"/>
                  </a:lnTo>
                  <a:lnTo>
                    <a:pt x="113969" y="624179"/>
                  </a:lnTo>
                  <a:lnTo>
                    <a:pt x="105244" y="605891"/>
                  </a:lnTo>
                  <a:lnTo>
                    <a:pt x="97624" y="605891"/>
                  </a:lnTo>
                  <a:lnTo>
                    <a:pt x="97624" y="660844"/>
                  </a:lnTo>
                  <a:lnTo>
                    <a:pt x="105244" y="660844"/>
                  </a:lnTo>
                  <a:lnTo>
                    <a:pt x="105244" y="624179"/>
                  </a:lnTo>
                  <a:lnTo>
                    <a:pt x="106768" y="624179"/>
                  </a:lnTo>
                  <a:lnTo>
                    <a:pt x="118960" y="651700"/>
                  </a:lnTo>
                  <a:lnTo>
                    <a:pt x="123532" y="651700"/>
                  </a:lnTo>
                  <a:lnTo>
                    <a:pt x="128879" y="641032"/>
                  </a:lnTo>
                  <a:lnTo>
                    <a:pt x="137350" y="624179"/>
                  </a:lnTo>
                  <a:lnTo>
                    <a:pt x="137350" y="660844"/>
                  </a:lnTo>
                  <a:lnTo>
                    <a:pt x="144970" y="660844"/>
                  </a:lnTo>
                  <a:lnTo>
                    <a:pt x="144970" y="624179"/>
                  </a:lnTo>
                  <a:lnTo>
                    <a:pt x="144970" y="605891"/>
                  </a:lnTo>
                  <a:close/>
                </a:path>
                <a:path w="1138554" h="661035">
                  <a:moveTo>
                    <a:pt x="260883" y="302133"/>
                  </a:moveTo>
                  <a:lnTo>
                    <a:pt x="253263" y="302133"/>
                  </a:lnTo>
                  <a:lnTo>
                    <a:pt x="245643" y="308330"/>
                  </a:lnTo>
                  <a:lnTo>
                    <a:pt x="245643" y="315950"/>
                  </a:lnTo>
                  <a:lnTo>
                    <a:pt x="253263" y="309854"/>
                  </a:lnTo>
                  <a:lnTo>
                    <a:pt x="253263" y="357098"/>
                  </a:lnTo>
                  <a:lnTo>
                    <a:pt x="260883" y="357098"/>
                  </a:lnTo>
                  <a:lnTo>
                    <a:pt x="260883" y="302133"/>
                  </a:lnTo>
                  <a:close/>
                </a:path>
                <a:path w="1138554" h="661035">
                  <a:moveTo>
                    <a:pt x="312699" y="314426"/>
                  </a:moveTo>
                  <a:lnTo>
                    <a:pt x="311175" y="312902"/>
                  </a:lnTo>
                  <a:lnTo>
                    <a:pt x="311175" y="311378"/>
                  </a:lnTo>
                  <a:lnTo>
                    <a:pt x="309651" y="309854"/>
                  </a:lnTo>
                  <a:lnTo>
                    <a:pt x="309651" y="308330"/>
                  </a:lnTo>
                  <a:lnTo>
                    <a:pt x="308127" y="306806"/>
                  </a:lnTo>
                  <a:lnTo>
                    <a:pt x="306603" y="305181"/>
                  </a:lnTo>
                  <a:lnTo>
                    <a:pt x="305079" y="303657"/>
                  </a:lnTo>
                  <a:lnTo>
                    <a:pt x="305079" y="314426"/>
                  </a:lnTo>
                  <a:lnTo>
                    <a:pt x="305079" y="344906"/>
                  </a:lnTo>
                  <a:lnTo>
                    <a:pt x="303555" y="346430"/>
                  </a:lnTo>
                  <a:lnTo>
                    <a:pt x="303555" y="347954"/>
                  </a:lnTo>
                  <a:lnTo>
                    <a:pt x="302031" y="347954"/>
                  </a:lnTo>
                  <a:lnTo>
                    <a:pt x="302031" y="349478"/>
                  </a:lnTo>
                  <a:lnTo>
                    <a:pt x="300507" y="349478"/>
                  </a:lnTo>
                  <a:lnTo>
                    <a:pt x="298983" y="351002"/>
                  </a:lnTo>
                  <a:lnTo>
                    <a:pt x="294411" y="351002"/>
                  </a:lnTo>
                  <a:lnTo>
                    <a:pt x="294411" y="349478"/>
                  </a:lnTo>
                  <a:lnTo>
                    <a:pt x="291363" y="349478"/>
                  </a:lnTo>
                  <a:lnTo>
                    <a:pt x="291363" y="347954"/>
                  </a:lnTo>
                  <a:lnTo>
                    <a:pt x="289839" y="346430"/>
                  </a:lnTo>
                  <a:lnTo>
                    <a:pt x="289839" y="343382"/>
                  </a:lnTo>
                  <a:lnTo>
                    <a:pt x="288315" y="341858"/>
                  </a:lnTo>
                  <a:lnTo>
                    <a:pt x="288315" y="317474"/>
                  </a:lnTo>
                  <a:lnTo>
                    <a:pt x="289839" y="315950"/>
                  </a:lnTo>
                  <a:lnTo>
                    <a:pt x="289839" y="312902"/>
                  </a:lnTo>
                  <a:lnTo>
                    <a:pt x="292887" y="309854"/>
                  </a:lnTo>
                  <a:lnTo>
                    <a:pt x="302031" y="309854"/>
                  </a:lnTo>
                  <a:lnTo>
                    <a:pt x="302031" y="311378"/>
                  </a:lnTo>
                  <a:lnTo>
                    <a:pt x="303555" y="311378"/>
                  </a:lnTo>
                  <a:lnTo>
                    <a:pt x="303555" y="314426"/>
                  </a:lnTo>
                  <a:lnTo>
                    <a:pt x="305079" y="314426"/>
                  </a:lnTo>
                  <a:lnTo>
                    <a:pt x="305079" y="303657"/>
                  </a:lnTo>
                  <a:lnTo>
                    <a:pt x="303555" y="303657"/>
                  </a:lnTo>
                  <a:lnTo>
                    <a:pt x="302031" y="302133"/>
                  </a:lnTo>
                  <a:lnTo>
                    <a:pt x="292887" y="302133"/>
                  </a:lnTo>
                  <a:lnTo>
                    <a:pt x="291363" y="303657"/>
                  </a:lnTo>
                  <a:lnTo>
                    <a:pt x="289839" y="303657"/>
                  </a:lnTo>
                  <a:lnTo>
                    <a:pt x="288315" y="305181"/>
                  </a:lnTo>
                  <a:lnTo>
                    <a:pt x="286791" y="305181"/>
                  </a:lnTo>
                  <a:lnTo>
                    <a:pt x="285267" y="306806"/>
                  </a:lnTo>
                  <a:lnTo>
                    <a:pt x="285267" y="308330"/>
                  </a:lnTo>
                  <a:lnTo>
                    <a:pt x="283743" y="309854"/>
                  </a:lnTo>
                  <a:lnTo>
                    <a:pt x="283743" y="311378"/>
                  </a:lnTo>
                  <a:lnTo>
                    <a:pt x="282219" y="311378"/>
                  </a:lnTo>
                  <a:lnTo>
                    <a:pt x="282219" y="347954"/>
                  </a:lnTo>
                  <a:lnTo>
                    <a:pt x="283743" y="349478"/>
                  </a:lnTo>
                  <a:lnTo>
                    <a:pt x="283743" y="351002"/>
                  </a:lnTo>
                  <a:lnTo>
                    <a:pt x="288315" y="355574"/>
                  </a:lnTo>
                  <a:lnTo>
                    <a:pt x="289839" y="355574"/>
                  </a:lnTo>
                  <a:lnTo>
                    <a:pt x="291363" y="357098"/>
                  </a:lnTo>
                  <a:lnTo>
                    <a:pt x="303555" y="357098"/>
                  </a:lnTo>
                  <a:lnTo>
                    <a:pt x="305079" y="355574"/>
                  </a:lnTo>
                  <a:lnTo>
                    <a:pt x="306603" y="355574"/>
                  </a:lnTo>
                  <a:lnTo>
                    <a:pt x="306603" y="354050"/>
                  </a:lnTo>
                  <a:lnTo>
                    <a:pt x="308127" y="352526"/>
                  </a:lnTo>
                  <a:lnTo>
                    <a:pt x="309651" y="352526"/>
                  </a:lnTo>
                  <a:lnTo>
                    <a:pt x="309651" y="351002"/>
                  </a:lnTo>
                  <a:lnTo>
                    <a:pt x="311175" y="349478"/>
                  </a:lnTo>
                  <a:lnTo>
                    <a:pt x="311175" y="346430"/>
                  </a:lnTo>
                  <a:lnTo>
                    <a:pt x="312699" y="344906"/>
                  </a:lnTo>
                  <a:lnTo>
                    <a:pt x="312699" y="314426"/>
                  </a:lnTo>
                  <a:close/>
                </a:path>
                <a:path w="1138554" h="661035">
                  <a:moveTo>
                    <a:pt x="329933" y="349377"/>
                  </a:moveTo>
                  <a:lnTo>
                    <a:pt x="322326" y="349377"/>
                  </a:lnTo>
                  <a:lnTo>
                    <a:pt x="322326" y="356997"/>
                  </a:lnTo>
                  <a:lnTo>
                    <a:pt x="329933" y="356997"/>
                  </a:lnTo>
                  <a:lnTo>
                    <a:pt x="329933" y="349377"/>
                  </a:lnTo>
                  <a:close/>
                </a:path>
                <a:path w="1138554" h="661035">
                  <a:moveTo>
                    <a:pt x="370700" y="341858"/>
                  </a:moveTo>
                  <a:lnTo>
                    <a:pt x="366128" y="341858"/>
                  </a:lnTo>
                  <a:lnTo>
                    <a:pt x="366128" y="326618"/>
                  </a:lnTo>
                  <a:lnTo>
                    <a:pt x="358508" y="326618"/>
                  </a:lnTo>
                  <a:lnTo>
                    <a:pt x="358508" y="341858"/>
                  </a:lnTo>
                  <a:lnTo>
                    <a:pt x="344703" y="341858"/>
                  </a:lnTo>
                  <a:lnTo>
                    <a:pt x="363080" y="302133"/>
                  </a:lnTo>
                  <a:lnTo>
                    <a:pt x="355460" y="302133"/>
                  </a:lnTo>
                  <a:lnTo>
                    <a:pt x="335559" y="343382"/>
                  </a:lnTo>
                  <a:lnTo>
                    <a:pt x="335559" y="349478"/>
                  </a:lnTo>
                  <a:lnTo>
                    <a:pt x="358508" y="349478"/>
                  </a:lnTo>
                  <a:lnTo>
                    <a:pt x="358508" y="357098"/>
                  </a:lnTo>
                  <a:lnTo>
                    <a:pt x="366128" y="357098"/>
                  </a:lnTo>
                  <a:lnTo>
                    <a:pt x="366128" y="349478"/>
                  </a:lnTo>
                  <a:lnTo>
                    <a:pt x="370700" y="349478"/>
                  </a:lnTo>
                  <a:lnTo>
                    <a:pt x="370700" y="341858"/>
                  </a:lnTo>
                  <a:close/>
                </a:path>
                <a:path w="1138554" h="661035">
                  <a:moveTo>
                    <a:pt x="427101" y="302133"/>
                  </a:moveTo>
                  <a:lnTo>
                    <a:pt x="421005" y="302133"/>
                  </a:lnTo>
                  <a:lnTo>
                    <a:pt x="404241" y="338810"/>
                  </a:lnTo>
                  <a:lnTo>
                    <a:pt x="396570" y="322046"/>
                  </a:lnTo>
                  <a:lnTo>
                    <a:pt x="387477" y="302133"/>
                  </a:lnTo>
                  <a:lnTo>
                    <a:pt x="381381" y="302133"/>
                  </a:lnTo>
                  <a:lnTo>
                    <a:pt x="381381" y="357098"/>
                  </a:lnTo>
                  <a:lnTo>
                    <a:pt x="389001" y="357098"/>
                  </a:lnTo>
                  <a:lnTo>
                    <a:pt x="389001" y="322046"/>
                  </a:lnTo>
                  <a:lnTo>
                    <a:pt x="401193" y="349478"/>
                  </a:lnTo>
                  <a:lnTo>
                    <a:pt x="407289" y="349478"/>
                  </a:lnTo>
                  <a:lnTo>
                    <a:pt x="412026" y="338810"/>
                  </a:lnTo>
                  <a:lnTo>
                    <a:pt x="419481" y="322046"/>
                  </a:lnTo>
                  <a:lnTo>
                    <a:pt x="419481" y="357098"/>
                  </a:lnTo>
                  <a:lnTo>
                    <a:pt x="427101" y="357098"/>
                  </a:lnTo>
                  <a:lnTo>
                    <a:pt x="427101" y="322046"/>
                  </a:lnTo>
                  <a:lnTo>
                    <a:pt x="427101" y="302133"/>
                  </a:lnTo>
                  <a:close/>
                </a:path>
                <a:path w="1138554" h="661035">
                  <a:moveTo>
                    <a:pt x="971638" y="0"/>
                  </a:moveTo>
                  <a:lnTo>
                    <a:pt x="964018" y="0"/>
                  </a:lnTo>
                  <a:lnTo>
                    <a:pt x="954874" y="6096"/>
                  </a:lnTo>
                  <a:lnTo>
                    <a:pt x="954874" y="13716"/>
                  </a:lnTo>
                  <a:lnTo>
                    <a:pt x="964018" y="7620"/>
                  </a:lnTo>
                  <a:lnTo>
                    <a:pt x="964018" y="54965"/>
                  </a:lnTo>
                  <a:lnTo>
                    <a:pt x="971638" y="54965"/>
                  </a:lnTo>
                  <a:lnTo>
                    <a:pt x="971638" y="0"/>
                  </a:lnTo>
                  <a:close/>
                </a:path>
                <a:path w="1138554" h="661035">
                  <a:moveTo>
                    <a:pt x="1023556" y="0"/>
                  </a:moveTo>
                  <a:lnTo>
                    <a:pt x="992974" y="0"/>
                  </a:lnTo>
                  <a:lnTo>
                    <a:pt x="992974" y="12192"/>
                  </a:lnTo>
                  <a:lnTo>
                    <a:pt x="999070" y="12192"/>
                  </a:lnTo>
                  <a:lnTo>
                    <a:pt x="999070" y="6096"/>
                  </a:lnTo>
                  <a:lnTo>
                    <a:pt x="1015936" y="6096"/>
                  </a:lnTo>
                  <a:lnTo>
                    <a:pt x="997546" y="54965"/>
                  </a:lnTo>
                  <a:lnTo>
                    <a:pt x="1006690" y="54965"/>
                  </a:lnTo>
                  <a:lnTo>
                    <a:pt x="1023556" y="6096"/>
                  </a:lnTo>
                  <a:lnTo>
                    <a:pt x="1023556" y="0"/>
                  </a:lnTo>
                  <a:close/>
                </a:path>
                <a:path w="1138554" h="661035">
                  <a:moveTo>
                    <a:pt x="1038606" y="47637"/>
                  </a:moveTo>
                  <a:lnTo>
                    <a:pt x="1030986" y="47637"/>
                  </a:lnTo>
                  <a:lnTo>
                    <a:pt x="1030986" y="55245"/>
                  </a:lnTo>
                  <a:lnTo>
                    <a:pt x="1038606" y="55245"/>
                  </a:lnTo>
                  <a:lnTo>
                    <a:pt x="1038606" y="47637"/>
                  </a:lnTo>
                  <a:close/>
                </a:path>
                <a:path w="1138554" h="661035">
                  <a:moveTo>
                    <a:pt x="1079944" y="12192"/>
                  </a:moveTo>
                  <a:lnTo>
                    <a:pt x="1078420" y="10668"/>
                  </a:lnTo>
                  <a:lnTo>
                    <a:pt x="1078420" y="7620"/>
                  </a:lnTo>
                  <a:lnTo>
                    <a:pt x="1076896" y="6096"/>
                  </a:lnTo>
                  <a:lnTo>
                    <a:pt x="1075372" y="4572"/>
                  </a:lnTo>
                  <a:lnTo>
                    <a:pt x="1075372" y="3048"/>
                  </a:lnTo>
                  <a:lnTo>
                    <a:pt x="1073848" y="3048"/>
                  </a:lnTo>
                  <a:lnTo>
                    <a:pt x="1072324" y="1524"/>
                  </a:lnTo>
                  <a:lnTo>
                    <a:pt x="1072324" y="12192"/>
                  </a:lnTo>
                  <a:lnTo>
                    <a:pt x="1072324" y="19812"/>
                  </a:lnTo>
                  <a:lnTo>
                    <a:pt x="1070800" y="19812"/>
                  </a:lnTo>
                  <a:lnTo>
                    <a:pt x="1070800" y="22860"/>
                  </a:lnTo>
                  <a:lnTo>
                    <a:pt x="1069276" y="22860"/>
                  </a:lnTo>
                  <a:lnTo>
                    <a:pt x="1069276" y="24384"/>
                  </a:lnTo>
                  <a:lnTo>
                    <a:pt x="1060132" y="24384"/>
                  </a:lnTo>
                  <a:lnTo>
                    <a:pt x="1057084" y="21336"/>
                  </a:lnTo>
                  <a:lnTo>
                    <a:pt x="1057084" y="19812"/>
                  </a:lnTo>
                  <a:lnTo>
                    <a:pt x="1055560" y="18288"/>
                  </a:lnTo>
                  <a:lnTo>
                    <a:pt x="1055560" y="13716"/>
                  </a:lnTo>
                  <a:lnTo>
                    <a:pt x="1057084" y="12192"/>
                  </a:lnTo>
                  <a:lnTo>
                    <a:pt x="1057084" y="9144"/>
                  </a:lnTo>
                  <a:lnTo>
                    <a:pt x="1058608" y="9144"/>
                  </a:lnTo>
                  <a:lnTo>
                    <a:pt x="1058608" y="7620"/>
                  </a:lnTo>
                  <a:lnTo>
                    <a:pt x="1061656" y="7620"/>
                  </a:lnTo>
                  <a:lnTo>
                    <a:pt x="1061656" y="6096"/>
                  </a:lnTo>
                  <a:lnTo>
                    <a:pt x="1066228" y="6096"/>
                  </a:lnTo>
                  <a:lnTo>
                    <a:pt x="1067752" y="7620"/>
                  </a:lnTo>
                  <a:lnTo>
                    <a:pt x="1069276" y="7620"/>
                  </a:lnTo>
                  <a:lnTo>
                    <a:pt x="1069276" y="9144"/>
                  </a:lnTo>
                  <a:lnTo>
                    <a:pt x="1070800" y="9144"/>
                  </a:lnTo>
                  <a:lnTo>
                    <a:pt x="1070800" y="10668"/>
                  </a:lnTo>
                  <a:lnTo>
                    <a:pt x="1072324" y="12192"/>
                  </a:lnTo>
                  <a:lnTo>
                    <a:pt x="1072324" y="1524"/>
                  </a:lnTo>
                  <a:lnTo>
                    <a:pt x="1070800" y="1524"/>
                  </a:lnTo>
                  <a:lnTo>
                    <a:pt x="1069276" y="0"/>
                  </a:lnTo>
                  <a:lnTo>
                    <a:pt x="1058608" y="0"/>
                  </a:lnTo>
                  <a:lnTo>
                    <a:pt x="1058608" y="1524"/>
                  </a:lnTo>
                  <a:lnTo>
                    <a:pt x="1055560" y="1524"/>
                  </a:lnTo>
                  <a:lnTo>
                    <a:pt x="1050988" y="6096"/>
                  </a:lnTo>
                  <a:lnTo>
                    <a:pt x="1050988" y="7620"/>
                  </a:lnTo>
                  <a:lnTo>
                    <a:pt x="1049464" y="9144"/>
                  </a:lnTo>
                  <a:lnTo>
                    <a:pt x="1049464" y="12192"/>
                  </a:lnTo>
                  <a:lnTo>
                    <a:pt x="1047940" y="13716"/>
                  </a:lnTo>
                  <a:lnTo>
                    <a:pt x="1047940" y="19812"/>
                  </a:lnTo>
                  <a:lnTo>
                    <a:pt x="1049464" y="21336"/>
                  </a:lnTo>
                  <a:lnTo>
                    <a:pt x="1049464" y="22860"/>
                  </a:lnTo>
                  <a:lnTo>
                    <a:pt x="1050988" y="25908"/>
                  </a:lnTo>
                  <a:lnTo>
                    <a:pt x="1050988" y="27432"/>
                  </a:lnTo>
                  <a:lnTo>
                    <a:pt x="1052512" y="28956"/>
                  </a:lnTo>
                  <a:lnTo>
                    <a:pt x="1054036" y="28956"/>
                  </a:lnTo>
                  <a:lnTo>
                    <a:pt x="1055560" y="30480"/>
                  </a:lnTo>
                  <a:lnTo>
                    <a:pt x="1057084" y="30480"/>
                  </a:lnTo>
                  <a:lnTo>
                    <a:pt x="1058608" y="32004"/>
                  </a:lnTo>
                  <a:lnTo>
                    <a:pt x="1067752" y="32004"/>
                  </a:lnTo>
                  <a:lnTo>
                    <a:pt x="1055560" y="54965"/>
                  </a:lnTo>
                  <a:lnTo>
                    <a:pt x="1063180" y="54965"/>
                  </a:lnTo>
                  <a:lnTo>
                    <a:pt x="1076896" y="28956"/>
                  </a:lnTo>
                  <a:lnTo>
                    <a:pt x="1076896" y="25908"/>
                  </a:lnTo>
                  <a:lnTo>
                    <a:pt x="1078420" y="25908"/>
                  </a:lnTo>
                  <a:lnTo>
                    <a:pt x="1078420" y="24384"/>
                  </a:lnTo>
                  <a:lnTo>
                    <a:pt x="1078420" y="22860"/>
                  </a:lnTo>
                  <a:lnTo>
                    <a:pt x="1079944" y="21336"/>
                  </a:lnTo>
                  <a:lnTo>
                    <a:pt x="1079944" y="12192"/>
                  </a:lnTo>
                  <a:close/>
                </a:path>
                <a:path w="1138554" h="661035">
                  <a:moveTo>
                    <a:pt x="1137945" y="0"/>
                  </a:moveTo>
                  <a:lnTo>
                    <a:pt x="1130325" y="0"/>
                  </a:lnTo>
                  <a:lnTo>
                    <a:pt x="1114996" y="35052"/>
                  </a:lnTo>
                  <a:lnTo>
                    <a:pt x="1113472" y="35052"/>
                  </a:lnTo>
                  <a:lnTo>
                    <a:pt x="1106182" y="18288"/>
                  </a:lnTo>
                  <a:lnTo>
                    <a:pt x="1098232" y="0"/>
                  </a:lnTo>
                  <a:lnTo>
                    <a:pt x="1090612" y="0"/>
                  </a:lnTo>
                  <a:lnTo>
                    <a:pt x="1090612" y="54965"/>
                  </a:lnTo>
                  <a:lnTo>
                    <a:pt x="1098232" y="54965"/>
                  </a:lnTo>
                  <a:lnTo>
                    <a:pt x="1098232" y="18288"/>
                  </a:lnTo>
                  <a:lnTo>
                    <a:pt x="1111948" y="47345"/>
                  </a:lnTo>
                  <a:lnTo>
                    <a:pt x="1116520" y="47345"/>
                  </a:lnTo>
                  <a:lnTo>
                    <a:pt x="1122349" y="35052"/>
                  </a:lnTo>
                  <a:lnTo>
                    <a:pt x="1130325" y="18288"/>
                  </a:lnTo>
                  <a:lnTo>
                    <a:pt x="1130325" y="54965"/>
                  </a:lnTo>
                  <a:lnTo>
                    <a:pt x="1137945" y="54965"/>
                  </a:lnTo>
                  <a:lnTo>
                    <a:pt x="1137945" y="18288"/>
                  </a:lnTo>
                  <a:lnTo>
                    <a:pt x="1137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85360" y="3669792"/>
              <a:ext cx="4960619" cy="198577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984623" y="3867816"/>
              <a:ext cx="4561205" cy="1589405"/>
            </a:xfrm>
            <a:custGeom>
              <a:avLst/>
              <a:gdLst/>
              <a:ahLst/>
              <a:cxnLst/>
              <a:rect l="l" t="t" r="r" b="b"/>
              <a:pathLst>
                <a:path w="4561205" h="1589404">
                  <a:moveTo>
                    <a:pt x="0" y="0"/>
                  </a:moveTo>
                  <a:lnTo>
                    <a:pt x="4560760" y="0"/>
                  </a:lnTo>
                  <a:lnTo>
                    <a:pt x="4560760" y="1588865"/>
                  </a:lnTo>
                  <a:lnTo>
                    <a:pt x="0" y="1588865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917245" y="3904488"/>
              <a:ext cx="712279" cy="9763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87847" y="4130332"/>
              <a:ext cx="7620" cy="1026160"/>
            </a:xfrm>
            <a:custGeom>
              <a:avLst/>
              <a:gdLst/>
              <a:ahLst/>
              <a:cxnLst/>
              <a:rect l="l" t="t" r="r" b="b"/>
              <a:pathLst>
                <a:path w="7620" h="1026160">
                  <a:moveTo>
                    <a:pt x="7620" y="1018032"/>
                  </a:moveTo>
                  <a:lnTo>
                    <a:pt x="0" y="1018032"/>
                  </a:lnTo>
                  <a:lnTo>
                    <a:pt x="0" y="1025652"/>
                  </a:lnTo>
                  <a:lnTo>
                    <a:pt x="7620" y="1025652"/>
                  </a:lnTo>
                  <a:lnTo>
                    <a:pt x="7620" y="1018032"/>
                  </a:lnTo>
                  <a:close/>
                </a:path>
                <a:path w="7620" h="1026160">
                  <a:moveTo>
                    <a:pt x="7620" y="969162"/>
                  </a:moveTo>
                  <a:lnTo>
                    <a:pt x="0" y="969162"/>
                  </a:lnTo>
                  <a:lnTo>
                    <a:pt x="0" y="976782"/>
                  </a:lnTo>
                  <a:lnTo>
                    <a:pt x="7620" y="976782"/>
                  </a:lnTo>
                  <a:lnTo>
                    <a:pt x="7620" y="969162"/>
                  </a:lnTo>
                  <a:close/>
                </a:path>
                <a:path w="7620" h="1026160">
                  <a:moveTo>
                    <a:pt x="7620" y="920305"/>
                  </a:moveTo>
                  <a:lnTo>
                    <a:pt x="0" y="920305"/>
                  </a:lnTo>
                  <a:lnTo>
                    <a:pt x="0" y="929449"/>
                  </a:lnTo>
                  <a:lnTo>
                    <a:pt x="7620" y="929449"/>
                  </a:lnTo>
                  <a:lnTo>
                    <a:pt x="7620" y="920305"/>
                  </a:lnTo>
                  <a:close/>
                </a:path>
                <a:path w="7620" h="1026160">
                  <a:moveTo>
                    <a:pt x="7620" y="679221"/>
                  </a:moveTo>
                  <a:lnTo>
                    <a:pt x="0" y="679221"/>
                  </a:lnTo>
                  <a:lnTo>
                    <a:pt x="0" y="683996"/>
                  </a:lnTo>
                  <a:lnTo>
                    <a:pt x="7620" y="683996"/>
                  </a:lnTo>
                  <a:lnTo>
                    <a:pt x="7620" y="679221"/>
                  </a:lnTo>
                  <a:close/>
                </a:path>
                <a:path w="7620" h="1026160">
                  <a:moveTo>
                    <a:pt x="7620" y="630364"/>
                  </a:moveTo>
                  <a:lnTo>
                    <a:pt x="0" y="630364"/>
                  </a:lnTo>
                  <a:lnTo>
                    <a:pt x="0" y="637984"/>
                  </a:lnTo>
                  <a:lnTo>
                    <a:pt x="7620" y="637984"/>
                  </a:lnTo>
                  <a:lnTo>
                    <a:pt x="7620" y="630364"/>
                  </a:lnTo>
                  <a:close/>
                </a:path>
                <a:path w="7620" h="1026160">
                  <a:moveTo>
                    <a:pt x="7620" y="387667"/>
                  </a:moveTo>
                  <a:lnTo>
                    <a:pt x="0" y="387667"/>
                  </a:lnTo>
                  <a:lnTo>
                    <a:pt x="0" y="395287"/>
                  </a:lnTo>
                  <a:lnTo>
                    <a:pt x="7620" y="395287"/>
                  </a:lnTo>
                  <a:lnTo>
                    <a:pt x="7620" y="387667"/>
                  </a:lnTo>
                  <a:close/>
                </a:path>
                <a:path w="7620" h="1026160">
                  <a:moveTo>
                    <a:pt x="7620" y="338797"/>
                  </a:moveTo>
                  <a:lnTo>
                    <a:pt x="0" y="338797"/>
                  </a:lnTo>
                  <a:lnTo>
                    <a:pt x="0" y="348043"/>
                  </a:lnTo>
                  <a:lnTo>
                    <a:pt x="7620" y="348043"/>
                  </a:lnTo>
                  <a:lnTo>
                    <a:pt x="7620" y="338797"/>
                  </a:lnTo>
                  <a:close/>
                </a:path>
                <a:path w="7620" h="1026160">
                  <a:moveTo>
                    <a:pt x="7620" y="97726"/>
                  </a:moveTo>
                  <a:lnTo>
                    <a:pt x="0" y="97726"/>
                  </a:lnTo>
                  <a:lnTo>
                    <a:pt x="0" y="105346"/>
                  </a:lnTo>
                  <a:lnTo>
                    <a:pt x="7620" y="105346"/>
                  </a:lnTo>
                  <a:lnTo>
                    <a:pt x="7620" y="97726"/>
                  </a:lnTo>
                  <a:close/>
                </a:path>
                <a:path w="7620" h="1026160">
                  <a:moveTo>
                    <a:pt x="7620" y="48856"/>
                  </a:moveTo>
                  <a:lnTo>
                    <a:pt x="0" y="48856"/>
                  </a:lnTo>
                  <a:lnTo>
                    <a:pt x="0" y="56476"/>
                  </a:lnTo>
                  <a:lnTo>
                    <a:pt x="7620" y="56476"/>
                  </a:lnTo>
                  <a:lnTo>
                    <a:pt x="7620" y="48856"/>
                  </a:lnTo>
                  <a:close/>
                </a:path>
                <a:path w="7620" h="1026160">
                  <a:moveTo>
                    <a:pt x="762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20" y="9144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26798" y="5207888"/>
              <a:ext cx="125063" cy="7019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761696" y="4130332"/>
              <a:ext cx="7620" cy="1026160"/>
            </a:xfrm>
            <a:custGeom>
              <a:avLst/>
              <a:gdLst/>
              <a:ahLst/>
              <a:cxnLst/>
              <a:rect l="l" t="t" r="r" b="b"/>
              <a:pathLst>
                <a:path w="7620" h="1026160">
                  <a:moveTo>
                    <a:pt x="7620" y="1018032"/>
                  </a:moveTo>
                  <a:lnTo>
                    <a:pt x="0" y="1018032"/>
                  </a:lnTo>
                  <a:lnTo>
                    <a:pt x="0" y="1025652"/>
                  </a:lnTo>
                  <a:lnTo>
                    <a:pt x="7620" y="1025652"/>
                  </a:lnTo>
                  <a:lnTo>
                    <a:pt x="7620" y="1018032"/>
                  </a:lnTo>
                  <a:close/>
                </a:path>
                <a:path w="7620" h="1026160">
                  <a:moveTo>
                    <a:pt x="7620" y="969162"/>
                  </a:moveTo>
                  <a:lnTo>
                    <a:pt x="0" y="969162"/>
                  </a:lnTo>
                  <a:lnTo>
                    <a:pt x="0" y="976782"/>
                  </a:lnTo>
                  <a:lnTo>
                    <a:pt x="7620" y="976782"/>
                  </a:lnTo>
                  <a:lnTo>
                    <a:pt x="7620" y="969162"/>
                  </a:lnTo>
                  <a:close/>
                </a:path>
                <a:path w="7620" h="1026160">
                  <a:moveTo>
                    <a:pt x="7620" y="920305"/>
                  </a:moveTo>
                  <a:lnTo>
                    <a:pt x="0" y="920305"/>
                  </a:lnTo>
                  <a:lnTo>
                    <a:pt x="0" y="929449"/>
                  </a:lnTo>
                  <a:lnTo>
                    <a:pt x="7620" y="929449"/>
                  </a:lnTo>
                  <a:lnTo>
                    <a:pt x="7620" y="920305"/>
                  </a:lnTo>
                  <a:close/>
                </a:path>
                <a:path w="7620" h="1026160">
                  <a:moveTo>
                    <a:pt x="7620" y="679221"/>
                  </a:moveTo>
                  <a:lnTo>
                    <a:pt x="0" y="679221"/>
                  </a:lnTo>
                  <a:lnTo>
                    <a:pt x="0" y="683996"/>
                  </a:lnTo>
                  <a:lnTo>
                    <a:pt x="7620" y="683996"/>
                  </a:lnTo>
                  <a:lnTo>
                    <a:pt x="7620" y="679221"/>
                  </a:lnTo>
                  <a:close/>
                </a:path>
                <a:path w="7620" h="1026160">
                  <a:moveTo>
                    <a:pt x="7620" y="630364"/>
                  </a:moveTo>
                  <a:lnTo>
                    <a:pt x="0" y="630364"/>
                  </a:lnTo>
                  <a:lnTo>
                    <a:pt x="0" y="637984"/>
                  </a:lnTo>
                  <a:lnTo>
                    <a:pt x="7620" y="637984"/>
                  </a:lnTo>
                  <a:lnTo>
                    <a:pt x="7620" y="630364"/>
                  </a:lnTo>
                  <a:close/>
                </a:path>
                <a:path w="7620" h="1026160">
                  <a:moveTo>
                    <a:pt x="7620" y="387667"/>
                  </a:moveTo>
                  <a:lnTo>
                    <a:pt x="0" y="387667"/>
                  </a:lnTo>
                  <a:lnTo>
                    <a:pt x="0" y="395287"/>
                  </a:lnTo>
                  <a:lnTo>
                    <a:pt x="7620" y="395287"/>
                  </a:lnTo>
                  <a:lnTo>
                    <a:pt x="7620" y="387667"/>
                  </a:lnTo>
                  <a:close/>
                </a:path>
                <a:path w="7620" h="1026160">
                  <a:moveTo>
                    <a:pt x="7620" y="338797"/>
                  </a:moveTo>
                  <a:lnTo>
                    <a:pt x="0" y="338797"/>
                  </a:lnTo>
                  <a:lnTo>
                    <a:pt x="0" y="348043"/>
                  </a:lnTo>
                  <a:lnTo>
                    <a:pt x="7620" y="348043"/>
                  </a:lnTo>
                  <a:lnTo>
                    <a:pt x="7620" y="338797"/>
                  </a:lnTo>
                  <a:close/>
                </a:path>
                <a:path w="7620" h="1026160">
                  <a:moveTo>
                    <a:pt x="7620" y="97726"/>
                  </a:moveTo>
                  <a:lnTo>
                    <a:pt x="0" y="97726"/>
                  </a:lnTo>
                  <a:lnTo>
                    <a:pt x="0" y="105346"/>
                  </a:lnTo>
                  <a:lnTo>
                    <a:pt x="7620" y="105346"/>
                  </a:lnTo>
                  <a:lnTo>
                    <a:pt x="7620" y="97726"/>
                  </a:lnTo>
                  <a:close/>
                </a:path>
                <a:path w="7620" h="1026160">
                  <a:moveTo>
                    <a:pt x="7620" y="48856"/>
                  </a:moveTo>
                  <a:lnTo>
                    <a:pt x="0" y="48856"/>
                  </a:lnTo>
                  <a:lnTo>
                    <a:pt x="0" y="56476"/>
                  </a:lnTo>
                  <a:lnTo>
                    <a:pt x="7620" y="56476"/>
                  </a:lnTo>
                  <a:lnTo>
                    <a:pt x="7620" y="48856"/>
                  </a:lnTo>
                  <a:close/>
                </a:path>
                <a:path w="7620" h="1026160">
                  <a:moveTo>
                    <a:pt x="762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20" y="9144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00647" y="5207889"/>
              <a:ext cx="125062" cy="68675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833931" y="4130332"/>
              <a:ext cx="9525" cy="1026160"/>
            </a:xfrm>
            <a:custGeom>
              <a:avLst/>
              <a:gdLst/>
              <a:ahLst/>
              <a:cxnLst/>
              <a:rect l="l" t="t" r="r" b="b"/>
              <a:pathLst>
                <a:path w="9525" h="1026160">
                  <a:moveTo>
                    <a:pt x="9144" y="1018032"/>
                  </a:moveTo>
                  <a:lnTo>
                    <a:pt x="0" y="1018032"/>
                  </a:lnTo>
                  <a:lnTo>
                    <a:pt x="0" y="1025652"/>
                  </a:lnTo>
                  <a:lnTo>
                    <a:pt x="9144" y="1025652"/>
                  </a:lnTo>
                  <a:lnTo>
                    <a:pt x="9144" y="1018032"/>
                  </a:lnTo>
                  <a:close/>
                </a:path>
                <a:path w="9525" h="1026160">
                  <a:moveTo>
                    <a:pt x="9144" y="969162"/>
                  </a:moveTo>
                  <a:lnTo>
                    <a:pt x="0" y="969162"/>
                  </a:lnTo>
                  <a:lnTo>
                    <a:pt x="0" y="976782"/>
                  </a:lnTo>
                  <a:lnTo>
                    <a:pt x="9144" y="976782"/>
                  </a:lnTo>
                  <a:lnTo>
                    <a:pt x="9144" y="969162"/>
                  </a:lnTo>
                  <a:close/>
                </a:path>
                <a:path w="9525" h="1026160">
                  <a:moveTo>
                    <a:pt x="9144" y="920305"/>
                  </a:moveTo>
                  <a:lnTo>
                    <a:pt x="0" y="920305"/>
                  </a:lnTo>
                  <a:lnTo>
                    <a:pt x="0" y="929449"/>
                  </a:lnTo>
                  <a:lnTo>
                    <a:pt x="9144" y="929449"/>
                  </a:lnTo>
                  <a:lnTo>
                    <a:pt x="9144" y="920305"/>
                  </a:lnTo>
                  <a:close/>
                </a:path>
                <a:path w="9525" h="1026160">
                  <a:moveTo>
                    <a:pt x="9144" y="679221"/>
                  </a:moveTo>
                  <a:lnTo>
                    <a:pt x="0" y="679221"/>
                  </a:lnTo>
                  <a:lnTo>
                    <a:pt x="0" y="683996"/>
                  </a:lnTo>
                  <a:lnTo>
                    <a:pt x="9144" y="683996"/>
                  </a:lnTo>
                  <a:lnTo>
                    <a:pt x="9144" y="679221"/>
                  </a:lnTo>
                  <a:close/>
                </a:path>
                <a:path w="9525" h="1026160">
                  <a:moveTo>
                    <a:pt x="9144" y="630364"/>
                  </a:moveTo>
                  <a:lnTo>
                    <a:pt x="0" y="630364"/>
                  </a:lnTo>
                  <a:lnTo>
                    <a:pt x="0" y="637984"/>
                  </a:lnTo>
                  <a:lnTo>
                    <a:pt x="9144" y="637984"/>
                  </a:lnTo>
                  <a:lnTo>
                    <a:pt x="9144" y="630364"/>
                  </a:lnTo>
                  <a:close/>
                </a:path>
                <a:path w="9525" h="1026160">
                  <a:moveTo>
                    <a:pt x="9144" y="387667"/>
                  </a:moveTo>
                  <a:lnTo>
                    <a:pt x="0" y="387667"/>
                  </a:lnTo>
                  <a:lnTo>
                    <a:pt x="0" y="395287"/>
                  </a:lnTo>
                  <a:lnTo>
                    <a:pt x="9144" y="395287"/>
                  </a:lnTo>
                  <a:lnTo>
                    <a:pt x="9144" y="387667"/>
                  </a:lnTo>
                  <a:close/>
                </a:path>
                <a:path w="9525" h="1026160">
                  <a:moveTo>
                    <a:pt x="9144" y="338797"/>
                  </a:moveTo>
                  <a:lnTo>
                    <a:pt x="0" y="338797"/>
                  </a:lnTo>
                  <a:lnTo>
                    <a:pt x="0" y="348043"/>
                  </a:lnTo>
                  <a:lnTo>
                    <a:pt x="9144" y="348043"/>
                  </a:lnTo>
                  <a:lnTo>
                    <a:pt x="9144" y="338797"/>
                  </a:lnTo>
                  <a:close/>
                </a:path>
                <a:path w="9525" h="1026160">
                  <a:moveTo>
                    <a:pt x="9144" y="97726"/>
                  </a:moveTo>
                  <a:lnTo>
                    <a:pt x="0" y="97726"/>
                  </a:lnTo>
                  <a:lnTo>
                    <a:pt x="0" y="105346"/>
                  </a:lnTo>
                  <a:lnTo>
                    <a:pt x="9144" y="105346"/>
                  </a:lnTo>
                  <a:lnTo>
                    <a:pt x="9144" y="97726"/>
                  </a:lnTo>
                  <a:close/>
                </a:path>
                <a:path w="9525" h="1026160">
                  <a:moveTo>
                    <a:pt x="9144" y="48856"/>
                  </a:moveTo>
                  <a:lnTo>
                    <a:pt x="0" y="48856"/>
                  </a:lnTo>
                  <a:lnTo>
                    <a:pt x="0" y="56476"/>
                  </a:lnTo>
                  <a:lnTo>
                    <a:pt x="9144" y="56476"/>
                  </a:lnTo>
                  <a:lnTo>
                    <a:pt x="9144" y="48856"/>
                  </a:lnTo>
                  <a:close/>
                </a:path>
                <a:path w="9525" h="1026160">
                  <a:moveTo>
                    <a:pt x="91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69924" y="5209412"/>
              <a:ext cx="129634" cy="6715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907780" y="4130332"/>
              <a:ext cx="7620" cy="1026160"/>
            </a:xfrm>
            <a:custGeom>
              <a:avLst/>
              <a:gdLst/>
              <a:ahLst/>
              <a:cxnLst/>
              <a:rect l="l" t="t" r="r" b="b"/>
              <a:pathLst>
                <a:path w="7620" h="1026160">
                  <a:moveTo>
                    <a:pt x="7620" y="1018032"/>
                  </a:moveTo>
                  <a:lnTo>
                    <a:pt x="0" y="1018032"/>
                  </a:lnTo>
                  <a:lnTo>
                    <a:pt x="0" y="1025652"/>
                  </a:lnTo>
                  <a:lnTo>
                    <a:pt x="7620" y="1025652"/>
                  </a:lnTo>
                  <a:lnTo>
                    <a:pt x="7620" y="1018032"/>
                  </a:lnTo>
                  <a:close/>
                </a:path>
                <a:path w="7620" h="1026160">
                  <a:moveTo>
                    <a:pt x="7620" y="969162"/>
                  </a:moveTo>
                  <a:lnTo>
                    <a:pt x="0" y="969162"/>
                  </a:lnTo>
                  <a:lnTo>
                    <a:pt x="0" y="976782"/>
                  </a:lnTo>
                  <a:lnTo>
                    <a:pt x="7620" y="976782"/>
                  </a:lnTo>
                  <a:lnTo>
                    <a:pt x="7620" y="969162"/>
                  </a:lnTo>
                  <a:close/>
                </a:path>
                <a:path w="7620" h="1026160">
                  <a:moveTo>
                    <a:pt x="7620" y="920305"/>
                  </a:moveTo>
                  <a:lnTo>
                    <a:pt x="0" y="920305"/>
                  </a:lnTo>
                  <a:lnTo>
                    <a:pt x="0" y="929449"/>
                  </a:lnTo>
                  <a:lnTo>
                    <a:pt x="7620" y="929449"/>
                  </a:lnTo>
                  <a:lnTo>
                    <a:pt x="7620" y="920305"/>
                  </a:lnTo>
                  <a:close/>
                </a:path>
                <a:path w="7620" h="1026160">
                  <a:moveTo>
                    <a:pt x="7620" y="679221"/>
                  </a:moveTo>
                  <a:lnTo>
                    <a:pt x="0" y="679221"/>
                  </a:lnTo>
                  <a:lnTo>
                    <a:pt x="0" y="683996"/>
                  </a:lnTo>
                  <a:lnTo>
                    <a:pt x="7620" y="683996"/>
                  </a:lnTo>
                  <a:lnTo>
                    <a:pt x="7620" y="679221"/>
                  </a:lnTo>
                  <a:close/>
                </a:path>
                <a:path w="7620" h="1026160">
                  <a:moveTo>
                    <a:pt x="7620" y="630364"/>
                  </a:moveTo>
                  <a:lnTo>
                    <a:pt x="0" y="630364"/>
                  </a:lnTo>
                  <a:lnTo>
                    <a:pt x="0" y="637984"/>
                  </a:lnTo>
                  <a:lnTo>
                    <a:pt x="7620" y="637984"/>
                  </a:lnTo>
                  <a:lnTo>
                    <a:pt x="7620" y="630364"/>
                  </a:lnTo>
                  <a:close/>
                </a:path>
                <a:path w="7620" h="1026160">
                  <a:moveTo>
                    <a:pt x="7620" y="387667"/>
                  </a:moveTo>
                  <a:lnTo>
                    <a:pt x="0" y="387667"/>
                  </a:lnTo>
                  <a:lnTo>
                    <a:pt x="0" y="395287"/>
                  </a:lnTo>
                  <a:lnTo>
                    <a:pt x="7620" y="395287"/>
                  </a:lnTo>
                  <a:lnTo>
                    <a:pt x="7620" y="387667"/>
                  </a:lnTo>
                  <a:close/>
                </a:path>
                <a:path w="7620" h="1026160">
                  <a:moveTo>
                    <a:pt x="7620" y="338797"/>
                  </a:moveTo>
                  <a:lnTo>
                    <a:pt x="0" y="338797"/>
                  </a:lnTo>
                  <a:lnTo>
                    <a:pt x="0" y="348043"/>
                  </a:lnTo>
                  <a:lnTo>
                    <a:pt x="7620" y="348043"/>
                  </a:lnTo>
                  <a:lnTo>
                    <a:pt x="7620" y="338797"/>
                  </a:lnTo>
                  <a:close/>
                </a:path>
                <a:path w="7620" h="1026160">
                  <a:moveTo>
                    <a:pt x="7620" y="97726"/>
                  </a:moveTo>
                  <a:lnTo>
                    <a:pt x="0" y="97726"/>
                  </a:lnTo>
                  <a:lnTo>
                    <a:pt x="0" y="105346"/>
                  </a:lnTo>
                  <a:lnTo>
                    <a:pt x="7620" y="105346"/>
                  </a:lnTo>
                  <a:lnTo>
                    <a:pt x="7620" y="97726"/>
                  </a:lnTo>
                  <a:close/>
                </a:path>
                <a:path w="7620" h="1026160">
                  <a:moveTo>
                    <a:pt x="7620" y="48856"/>
                  </a:moveTo>
                  <a:lnTo>
                    <a:pt x="0" y="48856"/>
                  </a:lnTo>
                  <a:lnTo>
                    <a:pt x="0" y="56476"/>
                  </a:lnTo>
                  <a:lnTo>
                    <a:pt x="7620" y="56476"/>
                  </a:lnTo>
                  <a:lnTo>
                    <a:pt x="7620" y="48856"/>
                  </a:lnTo>
                  <a:close/>
                </a:path>
                <a:path w="7620" h="1026160">
                  <a:moveTo>
                    <a:pt x="762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20" y="9144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C8C6C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846820" y="5207888"/>
              <a:ext cx="125063" cy="701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15295" y="5348287"/>
              <a:ext cx="500348" cy="6105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039575" y="4530191"/>
              <a:ext cx="62865" cy="226060"/>
            </a:xfrm>
            <a:custGeom>
              <a:avLst/>
              <a:gdLst/>
              <a:ahLst/>
              <a:cxnLst/>
              <a:rect l="l" t="t" r="r" b="b"/>
              <a:pathLst>
                <a:path w="62864" h="226060">
                  <a:moveTo>
                    <a:pt x="60960" y="174015"/>
                  </a:moveTo>
                  <a:lnTo>
                    <a:pt x="0" y="174015"/>
                  </a:lnTo>
                  <a:lnTo>
                    <a:pt x="0" y="181635"/>
                  </a:lnTo>
                  <a:lnTo>
                    <a:pt x="39624" y="199923"/>
                  </a:lnTo>
                  <a:lnTo>
                    <a:pt x="0" y="218313"/>
                  </a:lnTo>
                  <a:lnTo>
                    <a:pt x="0" y="225933"/>
                  </a:lnTo>
                  <a:lnTo>
                    <a:pt x="60960" y="225933"/>
                  </a:lnTo>
                  <a:lnTo>
                    <a:pt x="60960" y="218313"/>
                  </a:lnTo>
                  <a:lnTo>
                    <a:pt x="21336" y="218313"/>
                  </a:lnTo>
                  <a:lnTo>
                    <a:pt x="21336" y="216789"/>
                  </a:lnTo>
                  <a:lnTo>
                    <a:pt x="53340" y="202971"/>
                  </a:lnTo>
                  <a:lnTo>
                    <a:pt x="53340" y="196875"/>
                  </a:lnTo>
                  <a:lnTo>
                    <a:pt x="21336" y="183159"/>
                  </a:lnTo>
                  <a:lnTo>
                    <a:pt x="21336" y="181635"/>
                  </a:lnTo>
                  <a:lnTo>
                    <a:pt x="60960" y="181635"/>
                  </a:lnTo>
                  <a:lnTo>
                    <a:pt x="60960" y="174015"/>
                  </a:lnTo>
                  <a:close/>
                </a:path>
                <a:path w="62864" h="226060">
                  <a:moveTo>
                    <a:pt x="60960" y="77914"/>
                  </a:moveTo>
                  <a:lnTo>
                    <a:pt x="25908" y="77914"/>
                  </a:lnTo>
                  <a:lnTo>
                    <a:pt x="18288" y="85534"/>
                  </a:lnTo>
                  <a:lnTo>
                    <a:pt x="18288" y="87058"/>
                  </a:lnTo>
                  <a:lnTo>
                    <a:pt x="16764" y="88582"/>
                  </a:lnTo>
                  <a:lnTo>
                    <a:pt x="16764" y="96202"/>
                  </a:lnTo>
                  <a:lnTo>
                    <a:pt x="18288" y="97726"/>
                  </a:lnTo>
                  <a:lnTo>
                    <a:pt x="18288" y="99250"/>
                  </a:lnTo>
                  <a:lnTo>
                    <a:pt x="19812" y="100774"/>
                  </a:lnTo>
                  <a:lnTo>
                    <a:pt x="19812" y="102298"/>
                  </a:lnTo>
                  <a:lnTo>
                    <a:pt x="21336" y="102298"/>
                  </a:lnTo>
                  <a:lnTo>
                    <a:pt x="21336" y="103822"/>
                  </a:lnTo>
                  <a:lnTo>
                    <a:pt x="16764" y="103822"/>
                  </a:lnTo>
                  <a:lnTo>
                    <a:pt x="16764" y="112966"/>
                  </a:lnTo>
                  <a:lnTo>
                    <a:pt x="60960" y="112966"/>
                  </a:lnTo>
                  <a:lnTo>
                    <a:pt x="60960" y="103822"/>
                  </a:lnTo>
                  <a:lnTo>
                    <a:pt x="28956" y="103822"/>
                  </a:lnTo>
                  <a:lnTo>
                    <a:pt x="25908" y="100774"/>
                  </a:lnTo>
                  <a:lnTo>
                    <a:pt x="25908" y="97726"/>
                  </a:lnTo>
                  <a:lnTo>
                    <a:pt x="24384" y="97726"/>
                  </a:lnTo>
                  <a:lnTo>
                    <a:pt x="24384" y="93154"/>
                  </a:lnTo>
                  <a:lnTo>
                    <a:pt x="25908" y="91630"/>
                  </a:lnTo>
                  <a:lnTo>
                    <a:pt x="25908" y="88582"/>
                  </a:lnTo>
                  <a:lnTo>
                    <a:pt x="27432" y="88582"/>
                  </a:lnTo>
                  <a:lnTo>
                    <a:pt x="27432" y="87058"/>
                  </a:lnTo>
                  <a:lnTo>
                    <a:pt x="28956" y="87058"/>
                  </a:lnTo>
                  <a:lnTo>
                    <a:pt x="30480" y="85534"/>
                  </a:lnTo>
                  <a:lnTo>
                    <a:pt x="60960" y="85534"/>
                  </a:lnTo>
                  <a:lnTo>
                    <a:pt x="60960" y="77914"/>
                  </a:lnTo>
                  <a:close/>
                </a:path>
                <a:path w="62864" h="226060">
                  <a:moveTo>
                    <a:pt x="60960" y="47332"/>
                  </a:moveTo>
                  <a:lnTo>
                    <a:pt x="53340" y="47332"/>
                  </a:lnTo>
                  <a:lnTo>
                    <a:pt x="53340" y="53428"/>
                  </a:lnTo>
                  <a:lnTo>
                    <a:pt x="24384" y="53428"/>
                  </a:lnTo>
                  <a:lnTo>
                    <a:pt x="24384" y="47332"/>
                  </a:lnTo>
                  <a:lnTo>
                    <a:pt x="16764" y="47332"/>
                  </a:lnTo>
                  <a:lnTo>
                    <a:pt x="16764" y="53428"/>
                  </a:lnTo>
                  <a:lnTo>
                    <a:pt x="4572" y="53428"/>
                  </a:lnTo>
                  <a:lnTo>
                    <a:pt x="4572" y="62572"/>
                  </a:lnTo>
                  <a:lnTo>
                    <a:pt x="16764" y="62572"/>
                  </a:lnTo>
                  <a:lnTo>
                    <a:pt x="16764" y="67144"/>
                  </a:lnTo>
                  <a:lnTo>
                    <a:pt x="24384" y="67144"/>
                  </a:lnTo>
                  <a:lnTo>
                    <a:pt x="24384" y="62572"/>
                  </a:lnTo>
                  <a:lnTo>
                    <a:pt x="53340" y="62572"/>
                  </a:lnTo>
                  <a:lnTo>
                    <a:pt x="54864" y="61048"/>
                  </a:lnTo>
                  <a:lnTo>
                    <a:pt x="57912" y="61048"/>
                  </a:lnTo>
                  <a:lnTo>
                    <a:pt x="57912" y="59524"/>
                  </a:lnTo>
                  <a:lnTo>
                    <a:pt x="59436" y="59524"/>
                  </a:lnTo>
                  <a:lnTo>
                    <a:pt x="59436" y="58000"/>
                  </a:lnTo>
                  <a:lnTo>
                    <a:pt x="60960" y="58000"/>
                  </a:lnTo>
                  <a:lnTo>
                    <a:pt x="60960" y="47332"/>
                  </a:lnTo>
                  <a:close/>
                </a:path>
                <a:path w="62864" h="226060">
                  <a:moveTo>
                    <a:pt x="60960" y="0"/>
                  </a:moveTo>
                  <a:lnTo>
                    <a:pt x="25908" y="0"/>
                  </a:lnTo>
                  <a:lnTo>
                    <a:pt x="21336" y="4572"/>
                  </a:lnTo>
                  <a:lnTo>
                    <a:pt x="19812" y="4572"/>
                  </a:lnTo>
                  <a:lnTo>
                    <a:pt x="18288" y="6096"/>
                  </a:lnTo>
                  <a:lnTo>
                    <a:pt x="18288" y="9232"/>
                  </a:lnTo>
                  <a:lnTo>
                    <a:pt x="16764" y="10756"/>
                  </a:lnTo>
                  <a:lnTo>
                    <a:pt x="16764" y="18376"/>
                  </a:lnTo>
                  <a:lnTo>
                    <a:pt x="18288" y="19900"/>
                  </a:lnTo>
                  <a:lnTo>
                    <a:pt x="18288" y="21424"/>
                  </a:lnTo>
                  <a:lnTo>
                    <a:pt x="19812" y="22948"/>
                  </a:lnTo>
                  <a:lnTo>
                    <a:pt x="19812" y="24472"/>
                  </a:lnTo>
                  <a:lnTo>
                    <a:pt x="21336" y="24472"/>
                  </a:lnTo>
                  <a:lnTo>
                    <a:pt x="21336" y="25996"/>
                  </a:lnTo>
                  <a:lnTo>
                    <a:pt x="0" y="25996"/>
                  </a:lnTo>
                  <a:lnTo>
                    <a:pt x="0" y="35140"/>
                  </a:lnTo>
                  <a:lnTo>
                    <a:pt x="60960" y="35140"/>
                  </a:lnTo>
                  <a:lnTo>
                    <a:pt x="60960" y="25996"/>
                  </a:lnTo>
                  <a:lnTo>
                    <a:pt x="28956" y="25996"/>
                  </a:lnTo>
                  <a:lnTo>
                    <a:pt x="25908" y="22948"/>
                  </a:lnTo>
                  <a:lnTo>
                    <a:pt x="25908" y="19900"/>
                  </a:lnTo>
                  <a:lnTo>
                    <a:pt x="24384" y="19900"/>
                  </a:lnTo>
                  <a:lnTo>
                    <a:pt x="24384" y="15328"/>
                  </a:lnTo>
                  <a:lnTo>
                    <a:pt x="25908" y="13804"/>
                  </a:lnTo>
                  <a:lnTo>
                    <a:pt x="25908" y="10756"/>
                  </a:lnTo>
                  <a:lnTo>
                    <a:pt x="27432" y="9232"/>
                  </a:lnTo>
                  <a:lnTo>
                    <a:pt x="28956" y="9232"/>
                  </a:lnTo>
                  <a:lnTo>
                    <a:pt x="30480" y="7708"/>
                  </a:lnTo>
                  <a:lnTo>
                    <a:pt x="60960" y="7708"/>
                  </a:lnTo>
                  <a:lnTo>
                    <a:pt x="60960" y="0"/>
                  </a:lnTo>
                  <a:close/>
                </a:path>
                <a:path w="62864" h="226060">
                  <a:moveTo>
                    <a:pt x="62484" y="140487"/>
                  </a:moveTo>
                  <a:lnTo>
                    <a:pt x="60960" y="138963"/>
                  </a:lnTo>
                  <a:lnTo>
                    <a:pt x="60960" y="135826"/>
                  </a:lnTo>
                  <a:lnTo>
                    <a:pt x="59436" y="134302"/>
                  </a:lnTo>
                  <a:lnTo>
                    <a:pt x="59436" y="132778"/>
                  </a:lnTo>
                  <a:lnTo>
                    <a:pt x="54864" y="128206"/>
                  </a:lnTo>
                  <a:lnTo>
                    <a:pt x="53340" y="128206"/>
                  </a:lnTo>
                  <a:lnTo>
                    <a:pt x="53340" y="137350"/>
                  </a:lnTo>
                  <a:lnTo>
                    <a:pt x="53340" y="148107"/>
                  </a:lnTo>
                  <a:lnTo>
                    <a:pt x="51816" y="149631"/>
                  </a:lnTo>
                  <a:lnTo>
                    <a:pt x="50292" y="149631"/>
                  </a:lnTo>
                  <a:lnTo>
                    <a:pt x="50292" y="151155"/>
                  </a:lnTo>
                  <a:lnTo>
                    <a:pt x="48768" y="151155"/>
                  </a:lnTo>
                  <a:lnTo>
                    <a:pt x="47244" y="152679"/>
                  </a:lnTo>
                  <a:lnTo>
                    <a:pt x="32004" y="152679"/>
                  </a:lnTo>
                  <a:lnTo>
                    <a:pt x="30480" y="151155"/>
                  </a:lnTo>
                  <a:lnTo>
                    <a:pt x="28956" y="151155"/>
                  </a:lnTo>
                  <a:lnTo>
                    <a:pt x="25908" y="148107"/>
                  </a:lnTo>
                  <a:lnTo>
                    <a:pt x="25908" y="146583"/>
                  </a:lnTo>
                  <a:lnTo>
                    <a:pt x="24384" y="145059"/>
                  </a:lnTo>
                  <a:lnTo>
                    <a:pt x="24384" y="140487"/>
                  </a:lnTo>
                  <a:lnTo>
                    <a:pt x="25908" y="138963"/>
                  </a:lnTo>
                  <a:lnTo>
                    <a:pt x="25908" y="137350"/>
                  </a:lnTo>
                  <a:lnTo>
                    <a:pt x="27432" y="137350"/>
                  </a:lnTo>
                  <a:lnTo>
                    <a:pt x="27432" y="135826"/>
                  </a:lnTo>
                  <a:lnTo>
                    <a:pt x="28956" y="134302"/>
                  </a:lnTo>
                  <a:lnTo>
                    <a:pt x="32004" y="134302"/>
                  </a:lnTo>
                  <a:lnTo>
                    <a:pt x="33528" y="132778"/>
                  </a:lnTo>
                  <a:lnTo>
                    <a:pt x="45720" y="132778"/>
                  </a:lnTo>
                  <a:lnTo>
                    <a:pt x="47244" y="134302"/>
                  </a:lnTo>
                  <a:lnTo>
                    <a:pt x="50292" y="134302"/>
                  </a:lnTo>
                  <a:lnTo>
                    <a:pt x="50292" y="135826"/>
                  </a:lnTo>
                  <a:lnTo>
                    <a:pt x="51816" y="137350"/>
                  </a:lnTo>
                  <a:lnTo>
                    <a:pt x="53340" y="137350"/>
                  </a:lnTo>
                  <a:lnTo>
                    <a:pt x="53340" y="128206"/>
                  </a:lnTo>
                  <a:lnTo>
                    <a:pt x="51816" y="126682"/>
                  </a:lnTo>
                  <a:lnTo>
                    <a:pt x="50292" y="126682"/>
                  </a:lnTo>
                  <a:lnTo>
                    <a:pt x="48768" y="125158"/>
                  </a:lnTo>
                  <a:lnTo>
                    <a:pt x="30480" y="125158"/>
                  </a:lnTo>
                  <a:lnTo>
                    <a:pt x="28956" y="126682"/>
                  </a:lnTo>
                  <a:lnTo>
                    <a:pt x="25908" y="126682"/>
                  </a:lnTo>
                  <a:lnTo>
                    <a:pt x="24384" y="128206"/>
                  </a:lnTo>
                  <a:lnTo>
                    <a:pt x="22860" y="128206"/>
                  </a:lnTo>
                  <a:lnTo>
                    <a:pt x="21336" y="129730"/>
                  </a:lnTo>
                  <a:lnTo>
                    <a:pt x="21336" y="131254"/>
                  </a:lnTo>
                  <a:lnTo>
                    <a:pt x="18288" y="134302"/>
                  </a:lnTo>
                  <a:lnTo>
                    <a:pt x="18288" y="135826"/>
                  </a:lnTo>
                  <a:lnTo>
                    <a:pt x="16764" y="138963"/>
                  </a:lnTo>
                  <a:lnTo>
                    <a:pt x="16764" y="148107"/>
                  </a:lnTo>
                  <a:lnTo>
                    <a:pt x="18288" y="149631"/>
                  </a:lnTo>
                  <a:lnTo>
                    <a:pt x="18288" y="151155"/>
                  </a:lnTo>
                  <a:lnTo>
                    <a:pt x="21336" y="154203"/>
                  </a:lnTo>
                  <a:lnTo>
                    <a:pt x="21336" y="155727"/>
                  </a:lnTo>
                  <a:lnTo>
                    <a:pt x="22860" y="157251"/>
                  </a:lnTo>
                  <a:lnTo>
                    <a:pt x="24384" y="157251"/>
                  </a:lnTo>
                  <a:lnTo>
                    <a:pt x="25908" y="158775"/>
                  </a:lnTo>
                  <a:lnTo>
                    <a:pt x="27432" y="158775"/>
                  </a:lnTo>
                  <a:lnTo>
                    <a:pt x="28956" y="160299"/>
                  </a:lnTo>
                  <a:lnTo>
                    <a:pt x="35052" y="160299"/>
                  </a:lnTo>
                  <a:lnTo>
                    <a:pt x="36576" y="161823"/>
                  </a:lnTo>
                  <a:lnTo>
                    <a:pt x="42672" y="161823"/>
                  </a:lnTo>
                  <a:lnTo>
                    <a:pt x="44196" y="160299"/>
                  </a:lnTo>
                  <a:lnTo>
                    <a:pt x="48768" y="160299"/>
                  </a:lnTo>
                  <a:lnTo>
                    <a:pt x="50292" y="158775"/>
                  </a:lnTo>
                  <a:lnTo>
                    <a:pt x="51816" y="158775"/>
                  </a:lnTo>
                  <a:lnTo>
                    <a:pt x="53340" y="157251"/>
                  </a:lnTo>
                  <a:lnTo>
                    <a:pt x="54864" y="157251"/>
                  </a:lnTo>
                  <a:lnTo>
                    <a:pt x="59436" y="152679"/>
                  </a:lnTo>
                  <a:lnTo>
                    <a:pt x="59436" y="151155"/>
                  </a:lnTo>
                  <a:lnTo>
                    <a:pt x="60960" y="149631"/>
                  </a:lnTo>
                  <a:lnTo>
                    <a:pt x="60960" y="148107"/>
                  </a:lnTo>
                  <a:lnTo>
                    <a:pt x="62484" y="145059"/>
                  </a:lnTo>
                  <a:lnTo>
                    <a:pt x="62484" y="140487"/>
                  </a:lnTo>
                  <a:close/>
                </a:path>
              </a:pathLst>
            </a:custGeom>
            <a:solidFill>
              <a:srgbClr val="242323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87505" y="4325111"/>
              <a:ext cx="430149" cy="8381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382767" y="4611147"/>
              <a:ext cx="227266" cy="6562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68372" y="4896516"/>
              <a:ext cx="346234" cy="8239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15712" y="4896612"/>
              <a:ext cx="297180" cy="8077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686044" y="4244352"/>
              <a:ext cx="3413760" cy="786765"/>
            </a:xfrm>
            <a:custGeom>
              <a:avLst/>
              <a:gdLst/>
              <a:ahLst/>
              <a:cxnLst/>
              <a:rect l="l" t="t" r="r" b="b"/>
              <a:pathLst>
                <a:path w="3413759" h="786764">
                  <a:moveTo>
                    <a:pt x="3253740" y="569976"/>
                  </a:moveTo>
                  <a:lnTo>
                    <a:pt x="0" y="569976"/>
                  </a:lnTo>
                  <a:lnTo>
                    <a:pt x="0" y="786371"/>
                  </a:lnTo>
                  <a:lnTo>
                    <a:pt x="3253740" y="786371"/>
                  </a:lnTo>
                  <a:lnTo>
                    <a:pt x="3253740" y="569976"/>
                  </a:lnTo>
                  <a:close/>
                </a:path>
                <a:path w="3413759" h="786764">
                  <a:moveTo>
                    <a:pt x="3368040" y="284975"/>
                  </a:moveTo>
                  <a:lnTo>
                    <a:pt x="0" y="284975"/>
                  </a:lnTo>
                  <a:lnTo>
                    <a:pt x="0" y="501383"/>
                  </a:lnTo>
                  <a:lnTo>
                    <a:pt x="3368040" y="501383"/>
                  </a:lnTo>
                  <a:lnTo>
                    <a:pt x="3368040" y="284975"/>
                  </a:lnTo>
                  <a:close/>
                </a:path>
                <a:path w="3413759" h="786764">
                  <a:moveTo>
                    <a:pt x="3413760" y="0"/>
                  </a:moveTo>
                  <a:lnTo>
                    <a:pt x="1524" y="0"/>
                  </a:lnTo>
                  <a:lnTo>
                    <a:pt x="1524" y="217932"/>
                  </a:lnTo>
                  <a:lnTo>
                    <a:pt x="3413760" y="217932"/>
                  </a:lnTo>
                  <a:lnTo>
                    <a:pt x="3413760" y="0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sp>
          <p:nvSpPr>
            <p:cNvPr id="57" name="object 57"/>
            <p:cNvSpPr/>
            <p:nvPr/>
          </p:nvSpPr>
          <p:spPr>
            <a:xfrm>
              <a:off x="7240612" y="4327207"/>
              <a:ext cx="226060" cy="624840"/>
            </a:xfrm>
            <a:custGeom>
              <a:avLst/>
              <a:gdLst/>
              <a:ahLst/>
              <a:cxnLst/>
              <a:rect l="l" t="t" r="r" b="b"/>
              <a:pathLst>
                <a:path w="226059" h="624839">
                  <a:moveTo>
                    <a:pt x="30480" y="601319"/>
                  </a:moveTo>
                  <a:lnTo>
                    <a:pt x="29718" y="599795"/>
                  </a:lnTo>
                  <a:lnTo>
                    <a:pt x="28956" y="598271"/>
                  </a:lnTo>
                  <a:lnTo>
                    <a:pt x="24384" y="593699"/>
                  </a:lnTo>
                  <a:lnTo>
                    <a:pt x="24384" y="607517"/>
                  </a:lnTo>
                  <a:lnTo>
                    <a:pt x="24384" y="610565"/>
                  </a:lnTo>
                  <a:lnTo>
                    <a:pt x="22860" y="610565"/>
                  </a:lnTo>
                  <a:lnTo>
                    <a:pt x="22860" y="613613"/>
                  </a:lnTo>
                  <a:lnTo>
                    <a:pt x="21336" y="615137"/>
                  </a:lnTo>
                  <a:lnTo>
                    <a:pt x="21336" y="616661"/>
                  </a:lnTo>
                  <a:lnTo>
                    <a:pt x="18288" y="616661"/>
                  </a:lnTo>
                  <a:lnTo>
                    <a:pt x="18288" y="618185"/>
                  </a:lnTo>
                  <a:lnTo>
                    <a:pt x="13716" y="618185"/>
                  </a:lnTo>
                  <a:lnTo>
                    <a:pt x="12192" y="616661"/>
                  </a:lnTo>
                  <a:lnTo>
                    <a:pt x="10668" y="616661"/>
                  </a:lnTo>
                  <a:lnTo>
                    <a:pt x="7620" y="613613"/>
                  </a:lnTo>
                  <a:lnTo>
                    <a:pt x="7620" y="604469"/>
                  </a:lnTo>
                  <a:lnTo>
                    <a:pt x="9144" y="602945"/>
                  </a:lnTo>
                  <a:lnTo>
                    <a:pt x="9144" y="601319"/>
                  </a:lnTo>
                  <a:lnTo>
                    <a:pt x="10668" y="601319"/>
                  </a:lnTo>
                  <a:lnTo>
                    <a:pt x="10668" y="599795"/>
                  </a:lnTo>
                  <a:lnTo>
                    <a:pt x="19812" y="599795"/>
                  </a:lnTo>
                  <a:lnTo>
                    <a:pt x="19812" y="601319"/>
                  </a:lnTo>
                  <a:lnTo>
                    <a:pt x="21336" y="601319"/>
                  </a:lnTo>
                  <a:lnTo>
                    <a:pt x="21336" y="602945"/>
                  </a:lnTo>
                  <a:lnTo>
                    <a:pt x="22860" y="602945"/>
                  </a:lnTo>
                  <a:lnTo>
                    <a:pt x="22860" y="605993"/>
                  </a:lnTo>
                  <a:lnTo>
                    <a:pt x="24384" y="607517"/>
                  </a:lnTo>
                  <a:lnTo>
                    <a:pt x="24384" y="593699"/>
                  </a:lnTo>
                  <a:lnTo>
                    <a:pt x="22860" y="593699"/>
                  </a:lnTo>
                  <a:lnTo>
                    <a:pt x="21336" y="592175"/>
                  </a:lnTo>
                  <a:lnTo>
                    <a:pt x="12192" y="592175"/>
                  </a:lnTo>
                  <a:lnTo>
                    <a:pt x="24384" y="569315"/>
                  </a:lnTo>
                  <a:lnTo>
                    <a:pt x="16764" y="569315"/>
                  </a:lnTo>
                  <a:lnTo>
                    <a:pt x="3048" y="595223"/>
                  </a:lnTo>
                  <a:lnTo>
                    <a:pt x="3048" y="596747"/>
                  </a:lnTo>
                  <a:lnTo>
                    <a:pt x="1524" y="598271"/>
                  </a:lnTo>
                  <a:lnTo>
                    <a:pt x="1524" y="599795"/>
                  </a:lnTo>
                  <a:lnTo>
                    <a:pt x="0" y="601319"/>
                  </a:lnTo>
                  <a:lnTo>
                    <a:pt x="0" y="613613"/>
                  </a:lnTo>
                  <a:lnTo>
                    <a:pt x="1524" y="615137"/>
                  </a:lnTo>
                  <a:lnTo>
                    <a:pt x="1524" y="616661"/>
                  </a:lnTo>
                  <a:lnTo>
                    <a:pt x="3048" y="618185"/>
                  </a:lnTo>
                  <a:lnTo>
                    <a:pt x="3048" y="619709"/>
                  </a:lnTo>
                  <a:lnTo>
                    <a:pt x="4572" y="621233"/>
                  </a:lnTo>
                  <a:lnTo>
                    <a:pt x="6096" y="621233"/>
                  </a:lnTo>
                  <a:lnTo>
                    <a:pt x="6096" y="622757"/>
                  </a:lnTo>
                  <a:lnTo>
                    <a:pt x="9144" y="622757"/>
                  </a:lnTo>
                  <a:lnTo>
                    <a:pt x="10668" y="624281"/>
                  </a:lnTo>
                  <a:lnTo>
                    <a:pt x="19812" y="624281"/>
                  </a:lnTo>
                  <a:lnTo>
                    <a:pt x="21336" y="622757"/>
                  </a:lnTo>
                  <a:lnTo>
                    <a:pt x="24384" y="622757"/>
                  </a:lnTo>
                  <a:lnTo>
                    <a:pt x="24384" y="621233"/>
                  </a:lnTo>
                  <a:lnTo>
                    <a:pt x="25908" y="621233"/>
                  </a:lnTo>
                  <a:lnTo>
                    <a:pt x="27432" y="619709"/>
                  </a:lnTo>
                  <a:lnTo>
                    <a:pt x="27432" y="618185"/>
                  </a:lnTo>
                  <a:lnTo>
                    <a:pt x="30480" y="615137"/>
                  </a:lnTo>
                  <a:lnTo>
                    <a:pt x="30480" y="601319"/>
                  </a:lnTo>
                  <a:close/>
                </a:path>
                <a:path w="226059" h="624839">
                  <a:moveTo>
                    <a:pt x="47142" y="616648"/>
                  </a:moveTo>
                  <a:lnTo>
                    <a:pt x="39535" y="616648"/>
                  </a:lnTo>
                  <a:lnTo>
                    <a:pt x="39535" y="624281"/>
                  </a:lnTo>
                  <a:lnTo>
                    <a:pt x="47142" y="624281"/>
                  </a:lnTo>
                  <a:lnTo>
                    <a:pt x="47142" y="616648"/>
                  </a:lnTo>
                  <a:close/>
                </a:path>
                <a:path w="226059" h="624839">
                  <a:moveTo>
                    <a:pt x="77825" y="569315"/>
                  </a:moveTo>
                  <a:lnTo>
                    <a:pt x="70205" y="569315"/>
                  </a:lnTo>
                  <a:lnTo>
                    <a:pt x="61061" y="575411"/>
                  </a:lnTo>
                  <a:lnTo>
                    <a:pt x="61061" y="583031"/>
                  </a:lnTo>
                  <a:lnTo>
                    <a:pt x="70205" y="576935"/>
                  </a:lnTo>
                  <a:lnTo>
                    <a:pt x="70205" y="624281"/>
                  </a:lnTo>
                  <a:lnTo>
                    <a:pt x="77825" y="624281"/>
                  </a:lnTo>
                  <a:lnTo>
                    <a:pt x="77825" y="569315"/>
                  </a:lnTo>
                  <a:close/>
                </a:path>
                <a:path w="226059" h="624839">
                  <a:moveTo>
                    <a:pt x="88480" y="317474"/>
                  </a:moveTo>
                  <a:lnTo>
                    <a:pt x="86956" y="315950"/>
                  </a:lnTo>
                  <a:lnTo>
                    <a:pt x="86956" y="314426"/>
                  </a:lnTo>
                  <a:lnTo>
                    <a:pt x="80860" y="308330"/>
                  </a:lnTo>
                  <a:lnTo>
                    <a:pt x="80860" y="318998"/>
                  </a:lnTo>
                  <a:lnTo>
                    <a:pt x="80860" y="328142"/>
                  </a:lnTo>
                  <a:lnTo>
                    <a:pt x="79336" y="328142"/>
                  </a:lnTo>
                  <a:lnTo>
                    <a:pt x="79336" y="331190"/>
                  </a:lnTo>
                  <a:lnTo>
                    <a:pt x="76288" y="331190"/>
                  </a:lnTo>
                  <a:lnTo>
                    <a:pt x="76288" y="332714"/>
                  </a:lnTo>
                  <a:lnTo>
                    <a:pt x="70192" y="332714"/>
                  </a:lnTo>
                  <a:lnTo>
                    <a:pt x="68668" y="331190"/>
                  </a:lnTo>
                  <a:lnTo>
                    <a:pt x="67144" y="331190"/>
                  </a:lnTo>
                  <a:lnTo>
                    <a:pt x="65620" y="329666"/>
                  </a:lnTo>
                  <a:lnTo>
                    <a:pt x="65620" y="328142"/>
                  </a:lnTo>
                  <a:lnTo>
                    <a:pt x="64096" y="326618"/>
                  </a:lnTo>
                  <a:lnTo>
                    <a:pt x="64096" y="320522"/>
                  </a:lnTo>
                  <a:lnTo>
                    <a:pt x="65620" y="320522"/>
                  </a:lnTo>
                  <a:lnTo>
                    <a:pt x="65620" y="317474"/>
                  </a:lnTo>
                  <a:lnTo>
                    <a:pt x="67144" y="317474"/>
                  </a:lnTo>
                  <a:lnTo>
                    <a:pt x="67144" y="315950"/>
                  </a:lnTo>
                  <a:lnTo>
                    <a:pt x="68668" y="315950"/>
                  </a:lnTo>
                  <a:lnTo>
                    <a:pt x="70192" y="314426"/>
                  </a:lnTo>
                  <a:lnTo>
                    <a:pt x="76288" y="314426"/>
                  </a:lnTo>
                  <a:lnTo>
                    <a:pt x="76288" y="315950"/>
                  </a:lnTo>
                  <a:lnTo>
                    <a:pt x="77812" y="315950"/>
                  </a:lnTo>
                  <a:lnTo>
                    <a:pt x="77812" y="317474"/>
                  </a:lnTo>
                  <a:lnTo>
                    <a:pt x="79336" y="317474"/>
                  </a:lnTo>
                  <a:lnTo>
                    <a:pt x="79336" y="318998"/>
                  </a:lnTo>
                  <a:lnTo>
                    <a:pt x="80860" y="318998"/>
                  </a:lnTo>
                  <a:lnTo>
                    <a:pt x="80860" y="308330"/>
                  </a:lnTo>
                  <a:lnTo>
                    <a:pt x="77812" y="308330"/>
                  </a:lnTo>
                  <a:lnTo>
                    <a:pt x="76288" y="306806"/>
                  </a:lnTo>
                  <a:lnTo>
                    <a:pt x="73240" y="306806"/>
                  </a:lnTo>
                  <a:lnTo>
                    <a:pt x="73240" y="308330"/>
                  </a:lnTo>
                  <a:lnTo>
                    <a:pt x="70192" y="308330"/>
                  </a:lnTo>
                  <a:lnTo>
                    <a:pt x="80860" y="285470"/>
                  </a:lnTo>
                  <a:lnTo>
                    <a:pt x="73240" y="285470"/>
                  </a:lnTo>
                  <a:lnTo>
                    <a:pt x="60960" y="309854"/>
                  </a:lnTo>
                  <a:lnTo>
                    <a:pt x="59436" y="311378"/>
                  </a:lnTo>
                  <a:lnTo>
                    <a:pt x="59436" y="312902"/>
                  </a:lnTo>
                  <a:lnTo>
                    <a:pt x="57912" y="314426"/>
                  </a:lnTo>
                  <a:lnTo>
                    <a:pt x="57912" y="320522"/>
                  </a:lnTo>
                  <a:lnTo>
                    <a:pt x="56388" y="322046"/>
                  </a:lnTo>
                  <a:lnTo>
                    <a:pt x="56388" y="325094"/>
                  </a:lnTo>
                  <a:lnTo>
                    <a:pt x="57912" y="328142"/>
                  </a:lnTo>
                  <a:lnTo>
                    <a:pt x="57912" y="331190"/>
                  </a:lnTo>
                  <a:lnTo>
                    <a:pt x="59436" y="332714"/>
                  </a:lnTo>
                  <a:lnTo>
                    <a:pt x="59436" y="334238"/>
                  </a:lnTo>
                  <a:lnTo>
                    <a:pt x="60960" y="334238"/>
                  </a:lnTo>
                  <a:lnTo>
                    <a:pt x="62484" y="335762"/>
                  </a:lnTo>
                  <a:lnTo>
                    <a:pt x="62484" y="337286"/>
                  </a:lnTo>
                  <a:lnTo>
                    <a:pt x="64096" y="337286"/>
                  </a:lnTo>
                  <a:lnTo>
                    <a:pt x="65620" y="338810"/>
                  </a:lnTo>
                  <a:lnTo>
                    <a:pt x="68668" y="338810"/>
                  </a:lnTo>
                  <a:lnTo>
                    <a:pt x="70192" y="340334"/>
                  </a:lnTo>
                  <a:lnTo>
                    <a:pt x="76288" y="340334"/>
                  </a:lnTo>
                  <a:lnTo>
                    <a:pt x="76288" y="338810"/>
                  </a:lnTo>
                  <a:lnTo>
                    <a:pt x="79336" y="338810"/>
                  </a:lnTo>
                  <a:lnTo>
                    <a:pt x="80860" y="337286"/>
                  </a:lnTo>
                  <a:lnTo>
                    <a:pt x="82384" y="337286"/>
                  </a:lnTo>
                  <a:lnTo>
                    <a:pt x="83908" y="335762"/>
                  </a:lnTo>
                  <a:lnTo>
                    <a:pt x="83908" y="334238"/>
                  </a:lnTo>
                  <a:lnTo>
                    <a:pt x="85432" y="334238"/>
                  </a:lnTo>
                  <a:lnTo>
                    <a:pt x="86956" y="332714"/>
                  </a:lnTo>
                  <a:lnTo>
                    <a:pt x="86956" y="329666"/>
                  </a:lnTo>
                  <a:lnTo>
                    <a:pt x="88480" y="326618"/>
                  </a:lnTo>
                  <a:lnTo>
                    <a:pt x="88480" y="317474"/>
                  </a:lnTo>
                  <a:close/>
                </a:path>
                <a:path w="226059" h="624839">
                  <a:moveTo>
                    <a:pt x="103530" y="333184"/>
                  </a:moveTo>
                  <a:lnTo>
                    <a:pt x="95910" y="333184"/>
                  </a:lnTo>
                  <a:lnTo>
                    <a:pt x="95910" y="340804"/>
                  </a:lnTo>
                  <a:lnTo>
                    <a:pt x="103530" y="340804"/>
                  </a:lnTo>
                  <a:lnTo>
                    <a:pt x="103530" y="333184"/>
                  </a:lnTo>
                  <a:close/>
                </a:path>
                <a:path w="226059" h="624839">
                  <a:moveTo>
                    <a:pt x="111353" y="33629"/>
                  </a:moveTo>
                  <a:lnTo>
                    <a:pt x="109829" y="30581"/>
                  </a:lnTo>
                  <a:lnTo>
                    <a:pt x="108305" y="29057"/>
                  </a:lnTo>
                  <a:lnTo>
                    <a:pt x="108305" y="27533"/>
                  </a:lnTo>
                  <a:lnTo>
                    <a:pt x="105257" y="24485"/>
                  </a:lnTo>
                  <a:lnTo>
                    <a:pt x="103733" y="24485"/>
                  </a:lnTo>
                  <a:lnTo>
                    <a:pt x="103733" y="35153"/>
                  </a:lnTo>
                  <a:lnTo>
                    <a:pt x="103733" y="42773"/>
                  </a:lnTo>
                  <a:lnTo>
                    <a:pt x="99161" y="47345"/>
                  </a:lnTo>
                  <a:lnTo>
                    <a:pt x="97637" y="47345"/>
                  </a:lnTo>
                  <a:lnTo>
                    <a:pt x="96113" y="48869"/>
                  </a:lnTo>
                  <a:lnTo>
                    <a:pt x="94589" y="48869"/>
                  </a:lnTo>
                  <a:lnTo>
                    <a:pt x="93065" y="47345"/>
                  </a:lnTo>
                  <a:lnTo>
                    <a:pt x="91541" y="47345"/>
                  </a:lnTo>
                  <a:lnTo>
                    <a:pt x="88493" y="44297"/>
                  </a:lnTo>
                  <a:lnTo>
                    <a:pt x="88493" y="42773"/>
                  </a:lnTo>
                  <a:lnTo>
                    <a:pt x="86969" y="41249"/>
                  </a:lnTo>
                  <a:lnTo>
                    <a:pt x="86969" y="36677"/>
                  </a:lnTo>
                  <a:lnTo>
                    <a:pt x="88493" y="35153"/>
                  </a:lnTo>
                  <a:lnTo>
                    <a:pt x="88493" y="33629"/>
                  </a:lnTo>
                  <a:lnTo>
                    <a:pt x="91541" y="30581"/>
                  </a:lnTo>
                  <a:lnTo>
                    <a:pt x="93065" y="30581"/>
                  </a:lnTo>
                  <a:lnTo>
                    <a:pt x="94589" y="29057"/>
                  </a:lnTo>
                  <a:lnTo>
                    <a:pt x="96113" y="29057"/>
                  </a:lnTo>
                  <a:lnTo>
                    <a:pt x="97637" y="30581"/>
                  </a:lnTo>
                  <a:lnTo>
                    <a:pt x="100685" y="30581"/>
                  </a:lnTo>
                  <a:lnTo>
                    <a:pt x="100685" y="32105"/>
                  </a:lnTo>
                  <a:lnTo>
                    <a:pt x="102209" y="32105"/>
                  </a:lnTo>
                  <a:lnTo>
                    <a:pt x="102209" y="33629"/>
                  </a:lnTo>
                  <a:lnTo>
                    <a:pt x="103733" y="35153"/>
                  </a:lnTo>
                  <a:lnTo>
                    <a:pt x="103733" y="24485"/>
                  </a:lnTo>
                  <a:lnTo>
                    <a:pt x="102209" y="22961"/>
                  </a:lnTo>
                  <a:lnTo>
                    <a:pt x="93065" y="22961"/>
                  </a:lnTo>
                  <a:lnTo>
                    <a:pt x="103733" y="0"/>
                  </a:lnTo>
                  <a:lnTo>
                    <a:pt x="96113" y="0"/>
                  </a:lnTo>
                  <a:lnTo>
                    <a:pt x="82397" y="26009"/>
                  </a:lnTo>
                  <a:lnTo>
                    <a:pt x="82397" y="27533"/>
                  </a:lnTo>
                  <a:lnTo>
                    <a:pt x="80873" y="29057"/>
                  </a:lnTo>
                  <a:lnTo>
                    <a:pt x="80873" y="33629"/>
                  </a:lnTo>
                  <a:lnTo>
                    <a:pt x="79349" y="35153"/>
                  </a:lnTo>
                  <a:lnTo>
                    <a:pt x="79349" y="42773"/>
                  </a:lnTo>
                  <a:lnTo>
                    <a:pt x="80873" y="44297"/>
                  </a:lnTo>
                  <a:lnTo>
                    <a:pt x="80873" y="45821"/>
                  </a:lnTo>
                  <a:lnTo>
                    <a:pt x="82397" y="47345"/>
                  </a:lnTo>
                  <a:lnTo>
                    <a:pt x="82397" y="48869"/>
                  </a:lnTo>
                  <a:lnTo>
                    <a:pt x="85445" y="51917"/>
                  </a:lnTo>
                  <a:lnTo>
                    <a:pt x="86969" y="51917"/>
                  </a:lnTo>
                  <a:lnTo>
                    <a:pt x="90017" y="54965"/>
                  </a:lnTo>
                  <a:lnTo>
                    <a:pt x="100685" y="54965"/>
                  </a:lnTo>
                  <a:lnTo>
                    <a:pt x="103733" y="51917"/>
                  </a:lnTo>
                  <a:lnTo>
                    <a:pt x="105257" y="51917"/>
                  </a:lnTo>
                  <a:lnTo>
                    <a:pt x="108305" y="48869"/>
                  </a:lnTo>
                  <a:lnTo>
                    <a:pt x="108305" y="47345"/>
                  </a:lnTo>
                  <a:lnTo>
                    <a:pt x="109829" y="45821"/>
                  </a:lnTo>
                  <a:lnTo>
                    <a:pt x="109829" y="44297"/>
                  </a:lnTo>
                  <a:lnTo>
                    <a:pt x="111353" y="42773"/>
                  </a:lnTo>
                  <a:lnTo>
                    <a:pt x="111353" y="33629"/>
                  </a:lnTo>
                  <a:close/>
                </a:path>
                <a:path w="226059" h="624839">
                  <a:moveTo>
                    <a:pt x="126403" y="46685"/>
                  </a:moveTo>
                  <a:lnTo>
                    <a:pt x="118783" y="46685"/>
                  </a:lnTo>
                  <a:lnTo>
                    <a:pt x="118783" y="54292"/>
                  </a:lnTo>
                  <a:lnTo>
                    <a:pt x="126403" y="54292"/>
                  </a:lnTo>
                  <a:lnTo>
                    <a:pt x="126403" y="46685"/>
                  </a:lnTo>
                  <a:close/>
                </a:path>
                <a:path w="226059" h="624839">
                  <a:moveTo>
                    <a:pt x="143344" y="297662"/>
                  </a:moveTo>
                  <a:lnTo>
                    <a:pt x="141820" y="296138"/>
                  </a:lnTo>
                  <a:lnTo>
                    <a:pt x="141820" y="291566"/>
                  </a:lnTo>
                  <a:lnTo>
                    <a:pt x="140296" y="291566"/>
                  </a:lnTo>
                  <a:lnTo>
                    <a:pt x="140296" y="290042"/>
                  </a:lnTo>
                  <a:lnTo>
                    <a:pt x="137248" y="286994"/>
                  </a:lnTo>
                  <a:lnTo>
                    <a:pt x="135724" y="286994"/>
                  </a:lnTo>
                  <a:lnTo>
                    <a:pt x="134200" y="285470"/>
                  </a:lnTo>
                  <a:lnTo>
                    <a:pt x="132676" y="285470"/>
                  </a:lnTo>
                  <a:lnTo>
                    <a:pt x="131152" y="283946"/>
                  </a:lnTo>
                  <a:lnTo>
                    <a:pt x="125056" y="283946"/>
                  </a:lnTo>
                  <a:lnTo>
                    <a:pt x="123532" y="285470"/>
                  </a:lnTo>
                  <a:lnTo>
                    <a:pt x="120484" y="285470"/>
                  </a:lnTo>
                  <a:lnTo>
                    <a:pt x="120484" y="286994"/>
                  </a:lnTo>
                  <a:lnTo>
                    <a:pt x="118960" y="286994"/>
                  </a:lnTo>
                  <a:lnTo>
                    <a:pt x="115912" y="290042"/>
                  </a:lnTo>
                  <a:lnTo>
                    <a:pt x="115912" y="291566"/>
                  </a:lnTo>
                  <a:lnTo>
                    <a:pt x="114388" y="293090"/>
                  </a:lnTo>
                  <a:lnTo>
                    <a:pt x="112864" y="296138"/>
                  </a:lnTo>
                  <a:lnTo>
                    <a:pt x="112864" y="297662"/>
                  </a:lnTo>
                  <a:lnTo>
                    <a:pt x="120484" y="297662"/>
                  </a:lnTo>
                  <a:lnTo>
                    <a:pt x="120484" y="294614"/>
                  </a:lnTo>
                  <a:lnTo>
                    <a:pt x="122008" y="294614"/>
                  </a:lnTo>
                  <a:lnTo>
                    <a:pt x="122008" y="293090"/>
                  </a:lnTo>
                  <a:lnTo>
                    <a:pt x="123532" y="293090"/>
                  </a:lnTo>
                  <a:lnTo>
                    <a:pt x="123532" y="291566"/>
                  </a:lnTo>
                  <a:lnTo>
                    <a:pt x="131152" y="291566"/>
                  </a:lnTo>
                  <a:lnTo>
                    <a:pt x="132676" y="293090"/>
                  </a:lnTo>
                  <a:lnTo>
                    <a:pt x="134200" y="293090"/>
                  </a:lnTo>
                  <a:lnTo>
                    <a:pt x="134200" y="296138"/>
                  </a:lnTo>
                  <a:lnTo>
                    <a:pt x="135724" y="296138"/>
                  </a:lnTo>
                  <a:lnTo>
                    <a:pt x="135724" y="302234"/>
                  </a:lnTo>
                  <a:lnTo>
                    <a:pt x="134200" y="303758"/>
                  </a:lnTo>
                  <a:lnTo>
                    <a:pt x="134200" y="305282"/>
                  </a:lnTo>
                  <a:lnTo>
                    <a:pt x="132676" y="305282"/>
                  </a:lnTo>
                  <a:lnTo>
                    <a:pt x="132676" y="306806"/>
                  </a:lnTo>
                  <a:lnTo>
                    <a:pt x="131152" y="306806"/>
                  </a:lnTo>
                  <a:lnTo>
                    <a:pt x="129628" y="308330"/>
                  </a:lnTo>
                  <a:lnTo>
                    <a:pt x="125056" y="308330"/>
                  </a:lnTo>
                  <a:lnTo>
                    <a:pt x="125056" y="314426"/>
                  </a:lnTo>
                  <a:lnTo>
                    <a:pt x="131152" y="314426"/>
                  </a:lnTo>
                  <a:lnTo>
                    <a:pt x="131152" y="315950"/>
                  </a:lnTo>
                  <a:lnTo>
                    <a:pt x="132676" y="315950"/>
                  </a:lnTo>
                  <a:lnTo>
                    <a:pt x="135724" y="318998"/>
                  </a:lnTo>
                  <a:lnTo>
                    <a:pt x="135724" y="328142"/>
                  </a:lnTo>
                  <a:lnTo>
                    <a:pt x="134200" y="329666"/>
                  </a:lnTo>
                  <a:lnTo>
                    <a:pt x="134200" y="331190"/>
                  </a:lnTo>
                  <a:lnTo>
                    <a:pt x="132676" y="331190"/>
                  </a:lnTo>
                  <a:lnTo>
                    <a:pt x="131152" y="332714"/>
                  </a:lnTo>
                  <a:lnTo>
                    <a:pt x="123532" y="332714"/>
                  </a:lnTo>
                  <a:lnTo>
                    <a:pt x="123532" y="331190"/>
                  </a:lnTo>
                  <a:lnTo>
                    <a:pt x="122008" y="331190"/>
                  </a:lnTo>
                  <a:lnTo>
                    <a:pt x="122008" y="329666"/>
                  </a:lnTo>
                  <a:lnTo>
                    <a:pt x="120484" y="329666"/>
                  </a:lnTo>
                  <a:lnTo>
                    <a:pt x="120484" y="328142"/>
                  </a:lnTo>
                  <a:lnTo>
                    <a:pt x="118960" y="326618"/>
                  </a:lnTo>
                  <a:lnTo>
                    <a:pt x="111340" y="326618"/>
                  </a:lnTo>
                  <a:lnTo>
                    <a:pt x="112864" y="328142"/>
                  </a:lnTo>
                  <a:lnTo>
                    <a:pt x="112864" y="331190"/>
                  </a:lnTo>
                  <a:lnTo>
                    <a:pt x="114388" y="332714"/>
                  </a:lnTo>
                  <a:lnTo>
                    <a:pt x="114388" y="334238"/>
                  </a:lnTo>
                  <a:lnTo>
                    <a:pt x="115912" y="334238"/>
                  </a:lnTo>
                  <a:lnTo>
                    <a:pt x="115912" y="335762"/>
                  </a:lnTo>
                  <a:lnTo>
                    <a:pt x="117436" y="335762"/>
                  </a:lnTo>
                  <a:lnTo>
                    <a:pt x="117436" y="337286"/>
                  </a:lnTo>
                  <a:lnTo>
                    <a:pt x="118960" y="337286"/>
                  </a:lnTo>
                  <a:lnTo>
                    <a:pt x="120484" y="338810"/>
                  </a:lnTo>
                  <a:lnTo>
                    <a:pt x="123532" y="338810"/>
                  </a:lnTo>
                  <a:lnTo>
                    <a:pt x="123532" y="340334"/>
                  </a:lnTo>
                  <a:lnTo>
                    <a:pt x="129628" y="340334"/>
                  </a:lnTo>
                  <a:lnTo>
                    <a:pt x="131152" y="338810"/>
                  </a:lnTo>
                  <a:lnTo>
                    <a:pt x="135724" y="338810"/>
                  </a:lnTo>
                  <a:lnTo>
                    <a:pt x="141820" y="332714"/>
                  </a:lnTo>
                  <a:lnTo>
                    <a:pt x="141820" y="331190"/>
                  </a:lnTo>
                  <a:lnTo>
                    <a:pt x="143344" y="328142"/>
                  </a:lnTo>
                  <a:lnTo>
                    <a:pt x="143344" y="318998"/>
                  </a:lnTo>
                  <a:lnTo>
                    <a:pt x="141820" y="317474"/>
                  </a:lnTo>
                  <a:lnTo>
                    <a:pt x="141820" y="315950"/>
                  </a:lnTo>
                  <a:lnTo>
                    <a:pt x="140296" y="315950"/>
                  </a:lnTo>
                  <a:lnTo>
                    <a:pt x="140296" y="314426"/>
                  </a:lnTo>
                  <a:lnTo>
                    <a:pt x="137248" y="311378"/>
                  </a:lnTo>
                  <a:lnTo>
                    <a:pt x="135724" y="311378"/>
                  </a:lnTo>
                  <a:lnTo>
                    <a:pt x="137248" y="309854"/>
                  </a:lnTo>
                  <a:lnTo>
                    <a:pt x="138772" y="309854"/>
                  </a:lnTo>
                  <a:lnTo>
                    <a:pt x="138772" y="308330"/>
                  </a:lnTo>
                  <a:lnTo>
                    <a:pt x="140296" y="308330"/>
                  </a:lnTo>
                  <a:lnTo>
                    <a:pt x="140296" y="306806"/>
                  </a:lnTo>
                  <a:lnTo>
                    <a:pt x="141820" y="305282"/>
                  </a:lnTo>
                  <a:lnTo>
                    <a:pt x="141820" y="302234"/>
                  </a:lnTo>
                  <a:lnTo>
                    <a:pt x="143344" y="300710"/>
                  </a:lnTo>
                  <a:lnTo>
                    <a:pt x="143344" y="297662"/>
                  </a:lnTo>
                  <a:close/>
                </a:path>
                <a:path w="226059" h="624839">
                  <a:moveTo>
                    <a:pt x="144881" y="569315"/>
                  </a:moveTo>
                  <a:lnTo>
                    <a:pt x="138785" y="569315"/>
                  </a:lnTo>
                  <a:lnTo>
                    <a:pt x="122021" y="605993"/>
                  </a:lnTo>
                  <a:lnTo>
                    <a:pt x="114312" y="589127"/>
                  </a:lnTo>
                  <a:lnTo>
                    <a:pt x="105257" y="569315"/>
                  </a:lnTo>
                  <a:lnTo>
                    <a:pt x="99161" y="569315"/>
                  </a:lnTo>
                  <a:lnTo>
                    <a:pt x="99161" y="624281"/>
                  </a:lnTo>
                  <a:lnTo>
                    <a:pt x="106781" y="624281"/>
                  </a:lnTo>
                  <a:lnTo>
                    <a:pt x="106781" y="589127"/>
                  </a:lnTo>
                  <a:lnTo>
                    <a:pt x="118973" y="616661"/>
                  </a:lnTo>
                  <a:lnTo>
                    <a:pt x="125069" y="616661"/>
                  </a:lnTo>
                  <a:lnTo>
                    <a:pt x="129794" y="605993"/>
                  </a:lnTo>
                  <a:lnTo>
                    <a:pt x="137261" y="589127"/>
                  </a:lnTo>
                  <a:lnTo>
                    <a:pt x="138785" y="589127"/>
                  </a:lnTo>
                  <a:lnTo>
                    <a:pt x="138785" y="624281"/>
                  </a:lnTo>
                  <a:lnTo>
                    <a:pt x="144881" y="624281"/>
                  </a:lnTo>
                  <a:lnTo>
                    <a:pt x="144881" y="589127"/>
                  </a:lnTo>
                  <a:lnTo>
                    <a:pt x="144881" y="569315"/>
                  </a:lnTo>
                  <a:close/>
                </a:path>
                <a:path w="226059" h="624839">
                  <a:moveTo>
                    <a:pt x="169252" y="39725"/>
                  </a:moveTo>
                  <a:lnTo>
                    <a:pt x="164680" y="39725"/>
                  </a:lnTo>
                  <a:lnTo>
                    <a:pt x="164680" y="24485"/>
                  </a:lnTo>
                  <a:lnTo>
                    <a:pt x="157060" y="24485"/>
                  </a:lnTo>
                  <a:lnTo>
                    <a:pt x="157060" y="39725"/>
                  </a:lnTo>
                  <a:lnTo>
                    <a:pt x="141820" y="39725"/>
                  </a:lnTo>
                  <a:lnTo>
                    <a:pt x="161632" y="0"/>
                  </a:lnTo>
                  <a:lnTo>
                    <a:pt x="154012" y="0"/>
                  </a:lnTo>
                  <a:lnTo>
                    <a:pt x="134200" y="39725"/>
                  </a:lnTo>
                  <a:lnTo>
                    <a:pt x="134200" y="47345"/>
                  </a:lnTo>
                  <a:lnTo>
                    <a:pt x="157060" y="47345"/>
                  </a:lnTo>
                  <a:lnTo>
                    <a:pt x="157060" y="54965"/>
                  </a:lnTo>
                  <a:lnTo>
                    <a:pt x="164680" y="54965"/>
                  </a:lnTo>
                  <a:lnTo>
                    <a:pt x="164680" y="47345"/>
                  </a:lnTo>
                  <a:lnTo>
                    <a:pt x="169252" y="47345"/>
                  </a:lnTo>
                  <a:lnTo>
                    <a:pt x="169252" y="39725"/>
                  </a:lnTo>
                  <a:close/>
                </a:path>
                <a:path w="226059" h="624839">
                  <a:moveTo>
                    <a:pt x="202882" y="285470"/>
                  </a:moveTo>
                  <a:lnTo>
                    <a:pt x="196786" y="285470"/>
                  </a:lnTo>
                  <a:lnTo>
                    <a:pt x="180022" y="320522"/>
                  </a:lnTo>
                  <a:lnTo>
                    <a:pt x="178498" y="320522"/>
                  </a:lnTo>
                  <a:lnTo>
                    <a:pt x="171157" y="303758"/>
                  </a:lnTo>
                  <a:lnTo>
                    <a:pt x="163156" y="285470"/>
                  </a:lnTo>
                  <a:lnTo>
                    <a:pt x="155536" y="285470"/>
                  </a:lnTo>
                  <a:lnTo>
                    <a:pt x="155536" y="338810"/>
                  </a:lnTo>
                  <a:lnTo>
                    <a:pt x="163156" y="338810"/>
                  </a:lnTo>
                  <a:lnTo>
                    <a:pt x="163156" y="303758"/>
                  </a:lnTo>
                  <a:lnTo>
                    <a:pt x="164680" y="303758"/>
                  </a:lnTo>
                  <a:lnTo>
                    <a:pt x="176974" y="331190"/>
                  </a:lnTo>
                  <a:lnTo>
                    <a:pt x="181546" y="331190"/>
                  </a:lnTo>
                  <a:lnTo>
                    <a:pt x="186880" y="320522"/>
                  </a:lnTo>
                  <a:lnTo>
                    <a:pt x="195262" y="303758"/>
                  </a:lnTo>
                  <a:lnTo>
                    <a:pt x="195262" y="338810"/>
                  </a:lnTo>
                  <a:lnTo>
                    <a:pt x="202882" y="338810"/>
                  </a:lnTo>
                  <a:lnTo>
                    <a:pt x="202882" y="303758"/>
                  </a:lnTo>
                  <a:lnTo>
                    <a:pt x="202882" y="285470"/>
                  </a:lnTo>
                  <a:close/>
                </a:path>
                <a:path w="226059" h="624839">
                  <a:moveTo>
                    <a:pt x="225742" y="0"/>
                  </a:moveTo>
                  <a:lnTo>
                    <a:pt x="218122" y="0"/>
                  </a:lnTo>
                  <a:lnTo>
                    <a:pt x="202780" y="35052"/>
                  </a:lnTo>
                  <a:lnTo>
                    <a:pt x="201256" y="35052"/>
                  </a:lnTo>
                  <a:lnTo>
                    <a:pt x="193979" y="18288"/>
                  </a:lnTo>
                  <a:lnTo>
                    <a:pt x="186016" y="0"/>
                  </a:lnTo>
                  <a:lnTo>
                    <a:pt x="178396" y="0"/>
                  </a:lnTo>
                  <a:lnTo>
                    <a:pt x="178396" y="54965"/>
                  </a:lnTo>
                  <a:lnTo>
                    <a:pt x="186016" y="54965"/>
                  </a:lnTo>
                  <a:lnTo>
                    <a:pt x="186016" y="18288"/>
                  </a:lnTo>
                  <a:lnTo>
                    <a:pt x="199732" y="47345"/>
                  </a:lnTo>
                  <a:lnTo>
                    <a:pt x="204304" y="47345"/>
                  </a:lnTo>
                  <a:lnTo>
                    <a:pt x="210146" y="35052"/>
                  </a:lnTo>
                  <a:lnTo>
                    <a:pt x="218122" y="18288"/>
                  </a:lnTo>
                  <a:lnTo>
                    <a:pt x="218122" y="54965"/>
                  </a:lnTo>
                  <a:lnTo>
                    <a:pt x="225742" y="54965"/>
                  </a:lnTo>
                  <a:lnTo>
                    <a:pt x="225742" y="18288"/>
                  </a:lnTo>
                  <a:lnTo>
                    <a:pt x="225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0831" y="1927860"/>
              <a:ext cx="3639311" cy="372770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61047" y="2126456"/>
              <a:ext cx="3239770" cy="3330575"/>
            </a:xfrm>
            <a:custGeom>
              <a:avLst/>
              <a:gdLst/>
              <a:ahLst/>
              <a:cxnLst/>
              <a:rect l="l" t="t" r="r" b="b"/>
              <a:pathLst>
                <a:path w="3239770" h="3330575">
                  <a:moveTo>
                    <a:pt x="0" y="0"/>
                  </a:moveTo>
                  <a:lnTo>
                    <a:pt x="3239738" y="0"/>
                  </a:lnTo>
                  <a:lnTo>
                    <a:pt x="3239738" y="3330225"/>
                  </a:lnTo>
                  <a:lnTo>
                    <a:pt x="0" y="3330225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144553" y="2161508"/>
              <a:ext cx="494157" cy="10077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45791" y="2161032"/>
              <a:ext cx="173736" cy="9905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31719" y="2161032"/>
              <a:ext cx="190499" cy="9905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31364" y="2170175"/>
              <a:ext cx="103631" cy="8991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70864" y="2381249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69" h="128269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21"/>
                  </a:lnTo>
                  <a:close/>
                </a:path>
                <a:path w="128269" h="12826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5" name="object 6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63085" y="2393537"/>
              <a:ext cx="437769" cy="8696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66799" y="2394204"/>
              <a:ext cx="70103" cy="8534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42999" y="2394204"/>
              <a:ext cx="356615" cy="8534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70864" y="2614802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69" h="128269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21"/>
                  </a:lnTo>
                  <a:close/>
                </a:path>
                <a:path w="128269" h="12826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70705" y="2626994"/>
              <a:ext cx="1175956" cy="10982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72895" y="2627375"/>
              <a:ext cx="603503" cy="8534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682495" y="2627375"/>
              <a:ext cx="562355" cy="10820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868679" y="2848356"/>
              <a:ext cx="131445" cy="129539"/>
            </a:xfrm>
            <a:custGeom>
              <a:avLst/>
              <a:gdLst/>
              <a:ahLst/>
              <a:cxnLst/>
              <a:rect l="l" t="t" r="r" b="b"/>
              <a:pathLst>
                <a:path w="131444" h="129539">
                  <a:moveTo>
                    <a:pt x="131064" y="129540"/>
                  </a:moveTo>
                  <a:lnTo>
                    <a:pt x="0" y="129540"/>
                  </a:lnTo>
                  <a:lnTo>
                    <a:pt x="0" y="0"/>
                  </a:lnTo>
                  <a:lnTo>
                    <a:pt x="131064" y="0"/>
                  </a:lnTo>
                  <a:lnTo>
                    <a:pt x="131064" y="12954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70705" y="2860548"/>
              <a:ext cx="543020" cy="10991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70864" y="3081819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69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61561" y="3095243"/>
              <a:ext cx="340137" cy="10858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70864" y="3316897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69" h="128270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21"/>
                  </a:lnTo>
                  <a:close/>
                </a:path>
                <a:path w="128269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61561" y="3328415"/>
              <a:ext cx="427100" cy="11052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70864" y="3550348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69" h="128270">
                  <a:moveTo>
                    <a:pt x="128104" y="7721"/>
                  </a:moveTo>
                  <a:lnTo>
                    <a:pt x="120484" y="7721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21"/>
                  </a:lnTo>
                  <a:close/>
                </a:path>
                <a:path w="128269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61561" y="3562635"/>
              <a:ext cx="1352931" cy="10982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63751" y="3563111"/>
              <a:ext cx="173735" cy="10820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42059" y="3563111"/>
              <a:ext cx="365760" cy="8534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10867" y="3563111"/>
              <a:ext cx="800100" cy="10820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70864" y="3783914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69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4" name="object 8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61561" y="3796093"/>
              <a:ext cx="968502" cy="10985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63751" y="3796283"/>
              <a:ext cx="871727" cy="10820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941575" y="3796283"/>
              <a:ext cx="86868" cy="8534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70864" y="4017454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69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8" name="object 8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70705" y="4030980"/>
              <a:ext cx="585692" cy="10848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870864" y="4250918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69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0" name="object 9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70705" y="4264152"/>
              <a:ext cx="603980" cy="110299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70864" y="4485995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69" h="128270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69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2" name="object 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70705" y="4498181"/>
              <a:ext cx="546068" cy="8696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70864" y="4719459"/>
              <a:ext cx="128270" cy="128270"/>
            </a:xfrm>
            <a:custGeom>
              <a:avLst/>
              <a:gdLst/>
              <a:ahLst/>
              <a:cxnLst/>
              <a:rect l="l" t="t" r="r" b="b"/>
              <a:pathLst>
                <a:path w="128269" h="128270">
                  <a:moveTo>
                    <a:pt x="128104" y="7708"/>
                  </a:moveTo>
                  <a:lnTo>
                    <a:pt x="120484" y="7708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708"/>
                  </a:lnTo>
                  <a:close/>
                </a:path>
                <a:path w="128269" h="128270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8270"/>
                  </a:lnTo>
                  <a:lnTo>
                    <a:pt x="128104" y="12827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4" name="object 9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70705" y="4731639"/>
              <a:ext cx="1357502" cy="8705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2895" y="4732019"/>
              <a:ext cx="1351787" cy="85343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70864" y="4952999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69" h="129539">
                  <a:moveTo>
                    <a:pt x="12810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2065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0650"/>
                  </a:lnTo>
                  <a:lnTo>
                    <a:pt x="7620" y="120650"/>
                  </a:lnTo>
                  <a:lnTo>
                    <a:pt x="7620" y="7620"/>
                  </a:lnTo>
                  <a:lnTo>
                    <a:pt x="120484" y="7620"/>
                  </a:lnTo>
                  <a:lnTo>
                    <a:pt x="120484" y="120586"/>
                  </a:lnTo>
                  <a:lnTo>
                    <a:pt x="128104" y="120586"/>
                  </a:lnTo>
                  <a:lnTo>
                    <a:pt x="128104" y="762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7" name="object 9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70705" y="4965192"/>
              <a:ext cx="695515" cy="86962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870864" y="5186463"/>
              <a:ext cx="128270" cy="129539"/>
            </a:xfrm>
            <a:custGeom>
              <a:avLst/>
              <a:gdLst/>
              <a:ahLst/>
              <a:cxnLst/>
              <a:rect l="l" t="t" r="r" b="b"/>
              <a:pathLst>
                <a:path w="128269" h="129539">
                  <a:moveTo>
                    <a:pt x="128104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1920"/>
                  </a:lnTo>
                  <a:lnTo>
                    <a:pt x="0" y="129540"/>
                  </a:lnTo>
                  <a:lnTo>
                    <a:pt x="128104" y="129540"/>
                  </a:lnTo>
                  <a:lnTo>
                    <a:pt x="128104" y="122110"/>
                  </a:lnTo>
                  <a:lnTo>
                    <a:pt x="128104" y="121920"/>
                  </a:lnTo>
                  <a:lnTo>
                    <a:pt x="128104" y="9144"/>
                  </a:lnTo>
                  <a:lnTo>
                    <a:pt x="120484" y="9144"/>
                  </a:lnTo>
                  <a:lnTo>
                    <a:pt x="120484" y="121920"/>
                  </a:lnTo>
                  <a:lnTo>
                    <a:pt x="7620" y="121920"/>
                  </a:lnTo>
                  <a:lnTo>
                    <a:pt x="7620" y="8890"/>
                  </a:lnTo>
                  <a:lnTo>
                    <a:pt x="128104" y="8890"/>
                  </a:lnTo>
                  <a:lnTo>
                    <a:pt x="128104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99" name="object 9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70705" y="5199887"/>
              <a:ext cx="693991" cy="10858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70870" y="5421534"/>
              <a:ext cx="128270" cy="6985"/>
            </a:xfrm>
            <a:custGeom>
              <a:avLst/>
              <a:gdLst/>
              <a:ahLst/>
              <a:cxnLst/>
              <a:rect l="l" t="t" r="r" b="b"/>
              <a:pathLst>
                <a:path w="128269" h="6985">
                  <a:moveTo>
                    <a:pt x="128111" y="0"/>
                  </a:moveTo>
                  <a:lnTo>
                    <a:pt x="128111" y="6953"/>
                  </a:lnTo>
                  <a:lnTo>
                    <a:pt x="0" y="6953"/>
                  </a:lnTo>
                  <a:lnTo>
                    <a:pt x="0" y="0"/>
                  </a:lnTo>
                  <a:lnTo>
                    <a:pt x="128111" y="0"/>
                  </a:lnTo>
                  <a:close/>
                </a:path>
              </a:pathLst>
            </a:custGeom>
            <a:solidFill>
              <a:srgbClr val="797775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01" name="object 10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890772" y="2324100"/>
              <a:ext cx="67055" cy="124358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88479" y="1667065"/>
              <a:ext cx="9063513" cy="14497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90955" y="1668779"/>
              <a:ext cx="96012" cy="14020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8304" y="1668779"/>
              <a:ext cx="89915" cy="14020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11935" y="1668779"/>
              <a:ext cx="118872" cy="14020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149095" y="1668779"/>
              <a:ext cx="281940" cy="14020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449324" y="1668779"/>
              <a:ext cx="105155" cy="14020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583436" y="1668779"/>
              <a:ext cx="99059" cy="140207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693163" y="1668779"/>
              <a:ext cx="153924" cy="14020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856232" y="1667255"/>
              <a:ext cx="99059" cy="14325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970532" y="1668779"/>
              <a:ext cx="155447" cy="14020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130551" y="1667255"/>
              <a:ext cx="156971" cy="14325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310384" y="1668779"/>
              <a:ext cx="89916" cy="14020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414016" y="1668779"/>
              <a:ext cx="117348" cy="14020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540507" y="1667255"/>
              <a:ext cx="100583" cy="14325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659380" y="1667255"/>
              <a:ext cx="100583" cy="14325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85872" y="1668779"/>
              <a:ext cx="103631" cy="14020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904743" y="1668779"/>
              <a:ext cx="182880" cy="140207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13532" y="1667255"/>
              <a:ext cx="99059" cy="14325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38500" y="1668779"/>
              <a:ext cx="103632" cy="14020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361943" y="1668779"/>
              <a:ext cx="99059" cy="14020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480816" y="1668779"/>
              <a:ext cx="99059" cy="14020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599688" y="1667255"/>
              <a:ext cx="102108" cy="14325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707892" y="1668779"/>
              <a:ext cx="86867" cy="14020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825240" y="1668779"/>
              <a:ext cx="103632" cy="14020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942588" y="1668779"/>
              <a:ext cx="202691" cy="14020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166616" y="1667255"/>
              <a:ext cx="144779" cy="14325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331207" y="1668779"/>
              <a:ext cx="97535" cy="14020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442460" y="1667255"/>
              <a:ext cx="100583" cy="143255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67428" y="1668779"/>
              <a:ext cx="102108" cy="14020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681728" y="1667255"/>
              <a:ext cx="102108" cy="143255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791456" y="1668779"/>
              <a:ext cx="153924" cy="140207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966716" y="1667255"/>
              <a:ext cx="99060" cy="143255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090160" y="1668779"/>
              <a:ext cx="102107" cy="14020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199887" y="1668779"/>
              <a:ext cx="164592" cy="140207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384292" y="1668779"/>
              <a:ext cx="102107" cy="14020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506212" y="1668779"/>
              <a:ext cx="99059" cy="14020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631180" y="1668779"/>
              <a:ext cx="88391" cy="14020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745480" y="1668779"/>
              <a:ext cx="102107" cy="14020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858255" y="1668779"/>
              <a:ext cx="117348" cy="140207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993892" y="1668779"/>
              <a:ext cx="97535" cy="14020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105144" y="1668779"/>
              <a:ext cx="118871" cy="14020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242303" y="1668779"/>
              <a:ext cx="99060" cy="140207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350507" y="1668779"/>
              <a:ext cx="163068" cy="140207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527292" y="1668779"/>
              <a:ext cx="117347" cy="14020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653784" y="1667255"/>
              <a:ext cx="100583" cy="14325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777228" y="1668779"/>
              <a:ext cx="89916" cy="14020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891528" y="1668779"/>
              <a:ext cx="99059" cy="14020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001255" y="1667255"/>
              <a:ext cx="158495" cy="143255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185660" y="1668779"/>
              <a:ext cx="103631" cy="14020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304532" y="1668779"/>
              <a:ext cx="153923" cy="140207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478268" y="1668779"/>
              <a:ext cx="99059" cy="14020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7607807" y="1668779"/>
              <a:ext cx="89916" cy="14020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706868" y="1668779"/>
              <a:ext cx="164592" cy="140207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7885175" y="1668779"/>
              <a:ext cx="321563" cy="14020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8209787" y="1668779"/>
              <a:ext cx="153924" cy="140207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8389619" y="1668779"/>
              <a:ext cx="100583" cy="140207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8508492" y="1667255"/>
              <a:ext cx="99059" cy="14325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633460" y="1668779"/>
              <a:ext cx="118871" cy="1402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8766047" y="1667255"/>
              <a:ext cx="1082040" cy="14325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83742" y="5836634"/>
              <a:ext cx="8862154" cy="18316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037843" y="5838444"/>
              <a:ext cx="103631" cy="140207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162812" y="5836919"/>
              <a:ext cx="144779" cy="141731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331975" y="5836919"/>
              <a:ext cx="99059" cy="141731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456944" y="5838444"/>
              <a:ext cx="240791" cy="14020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705355" y="5836919"/>
              <a:ext cx="368808" cy="141731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087879" y="5876544"/>
              <a:ext cx="173736" cy="102107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275332" y="5850635"/>
              <a:ext cx="765047" cy="128016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3069335" y="5838444"/>
              <a:ext cx="297180" cy="178307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3380232" y="5876544"/>
              <a:ext cx="79248" cy="102107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3486911" y="5876544"/>
              <a:ext cx="286512" cy="10210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3787140" y="5838444"/>
              <a:ext cx="198119" cy="140207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3991356" y="5838444"/>
              <a:ext cx="102108" cy="140207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111751" y="5876544"/>
              <a:ext cx="175259" cy="102107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285488" y="5838444"/>
              <a:ext cx="161543" cy="140207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457699" y="5876544"/>
              <a:ext cx="179831" cy="102107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4664963" y="5838444"/>
              <a:ext cx="86867" cy="140207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4753356" y="5876544"/>
              <a:ext cx="140207" cy="102107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914899" y="5876544"/>
              <a:ext cx="179831" cy="102107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5114544" y="5876544"/>
              <a:ext cx="83819" cy="102107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5219699" y="5876544"/>
              <a:ext cx="291083" cy="102107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5519928" y="5876544"/>
              <a:ext cx="135635" cy="102107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5684519" y="5838444"/>
              <a:ext cx="182880" cy="14020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881116" y="5838444"/>
              <a:ext cx="143255" cy="140207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047231" y="5876544"/>
              <a:ext cx="291083" cy="102107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356603" y="5838444"/>
              <a:ext cx="155448" cy="1402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528816" y="5876544"/>
              <a:ext cx="236219" cy="102107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769607" y="5876544"/>
              <a:ext cx="141731" cy="10210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931151" y="5876544"/>
              <a:ext cx="179831" cy="102107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7132319" y="5876544"/>
              <a:ext cx="83819" cy="102107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7235951" y="5876544"/>
              <a:ext cx="292607" cy="10210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7536180" y="5838444"/>
              <a:ext cx="143255" cy="14020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7696199" y="5876544"/>
              <a:ext cx="89916" cy="14020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7790687" y="5838444"/>
              <a:ext cx="83819" cy="14020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7903463" y="5850635"/>
              <a:ext cx="240791" cy="128016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8154923" y="5838444"/>
              <a:ext cx="184404" cy="14020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8365235" y="5876544"/>
              <a:ext cx="79248" cy="102107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8467344" y="5838444"/>
              <a:ext cx="117347" cy="140207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8612123" y="5876544"/>
              <a:ext cx="184404" cy="14020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8810244" y="5876544"/>
              <a:ext cx="405383" cy="10210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9220199" y="5876544"/>
              <a:ext cx="249935" cy="102107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9483851" y="5850635"/>
              <a:ext cx="358139" cy="128016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8206740" y="1019556"/>
              <a:ext cx="1444751" cy="417575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8434959" y="1167955"/>
              <a:ext cx="986885" cy="118998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8436863" y="1167383"/>
              <a:ext cx="65531" cy="9296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8516111" y="1168908"/>
              <a:ext cx="313943" cy="9143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8846819" y="1193291"/>
              <a:ext cx="121919" cy="6705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8977883" y="1168908"/>
              <a:ext cx="92964" cy="9143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9089135" y="1168908"/>
              <a:ext cx="216408" cy="117347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9322307" y="1168908"/>
              <a:ext cx="97535" cy="91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62883" y="1046224"/>
            <a:ext cx="9728113" cy="5475432"/>
            <a:chOff x="193547" y="880872"/>
            <a:chExt cx="10316210" cy="5806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168" y="1150620"/>
              <a:ext cx="10306811" cy="10363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168" y="1158239"/>
              <a:ext cx="10306811" cy="10744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3547" y="880872"/>
              <a:ext cx="10316210" cy="5806440"/>
            </a:xfrm>
            <a:custGeom>
              <a:avLst/>
              <a:gdLst/>
              <a:ahLst/>
              <a:cxnLst/>
              <a:rect l="l" t="t" r="r" b="b"/>
              <a:pathLst>
                <a:path w="10316210" h="5806440">
                  <a:moveTo>
                    <a:pt x="10315955" y="5806440"/>
                  </a:moveTo>
                  <a:lnTo>
                    <a:pt x="0" y="5806440"/>
                  </a:lnTo>
                  <a:lnTo>
                    <a:pt x="0" y="0"/>
                  </a:lnTo>
                  <a:lnTo>
                    <a:pt x="10315955" y="0"/>
                  </a:lnTo>
                  <a:lnTo>
                    <a:pt x="10315955" y="580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69069" y="200025"/>
            <a:ext cx="13106400" cy="7238999"/>
            <a:chOff x="192114" y="881057"/>
            <a:chExt cx="10317480" cy="5805805"/>
          </a:xfrm>
        </p:grpSpPr>
        <p:sp>
          <p:nvSpPr>
            <p:cNvPr id="7" name="object 7"/>
            <p:cNvSpPr/>
            <p:nvPr/>
          </p:nvSpPr>
          <p:spPr>
            <a:xfrm>
              <a:off x="196691" y="885634"/>
              <a:ext cx="10308590" cy="5796915"/>
            </a:xfrm>
            <a:custGeom>
              <a:avLst/>
              <a:gdLst/>
              <a:ahLst/>
              <a:cxnLst/>
              <a:rect l="l" t="t" r="r" b="b"/>
              <a:pathLst>
                <a:path w="10308590" h="5796915">
                  <a:moveTo>
                    <a:pt x="0" y="0"/>
                  </a:moveTo>
                  <a:lnTo>
                    <a:pt x="10308145" y="0"/>
                  </a:lnTo>
                  <a:lnTo>
                    <a:pt x="10308145" y="5796533"/>
                  </a:lnTo>
                  <a:lnTo>
                    <a:pt x="0" y="5796533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792" y="928116"/>
              <a:ext cx="10236707" cy="5727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2960" y="6161531"/>
              <a:ext cx="1443227" cy="4861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332" y="1001268"/>
              <a:ext cx="1597151" cy="4770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1155" y="883920"/>
              <a:ext cx="5911596" cy="6842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91466" y="974121"/>
              <a:ext cx="5511165" cy="395605"/>
            </a:xfrm>
            <a:custGeom>
              <a:avLst/>
              <a:gdLst/>
              <a:ahLst/>
              <a:cxnLst/>
              <a:rect l="l" t="t" r="r" b="b"/>
              <a:pathLst>
                <a:path w="5511165" h="395605">
                  <a:moveTo>
                    <a:pt x="0" y="0"/>
                  </a:moveTo>
                  <a:lnTo>
                    <a:pt x="5510974" y="0"/>
                  </a:lnTo>
                  <a:lnTo>
                    <a:pt x="5510974" y="395287"/>
                  </a:lnTo>
                  <a:lnTo>
                    <a:pt x="0" y="395287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0526" y="1065656"/>
              <a:ext cx="5340191" cy="17554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4432" y="1066799"/>
              <a:ext cx="3006851" cy="1706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9571" y="1066799"/>
              <a:ext cx="2308859" cy="1706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38943" y="920496"/>
              <a:ext cx="484631" cy="4785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168" y="2758440"/>
              <a:ext cx="5207507" cy="28102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99573" y="2956655"/>
              <a:ext cx="4811395" cy="2411730"/>
            </a:xfrm>
            <a:custGeom>
              <a:avLst/>
              <a:gdLst/>
              <a:ahLst/>
              <a:cxnLst/>
              <a:rect l="l" t="t" r="r" b="b"/>
              <a:pathLst>
                <a:path w="4811395" h="2411729">
                  <a:moveTo>
                    <a:pt x="0" y="0"/>
                  </a:moveTo>
                  <a:lnTo>
                    <a:pt x="4810791" y="0"/>
                  </a:lnTo>
                  <a:lnTo>
                    <a:pt x="4810791" y="2411444"/>
                  </a:lnTo>
                  <a:lnTo>
                    <a:pt x="0" y="2411444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911" y="2994850"/>
              <a:ext cx="3987260" cy="14497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387" y="2994659"/>
              <a:ext cx="77724" cy="1127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112" y="3025140"/>
              <a:ext cx="150875" cy="1127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4607" y="2994659"/>
              <a:ext cx="167639" cy="1127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9012" y="3025140"/>
              <a:ext cx="67055" cy="822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9784" y="2994659"/>
              <a:ext cx="137160" cy="1127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3707" y="3025140"/>
              <a:ext cx="64008" cy="822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8384" y="3003803"/>
              <a:ext cx="118871" cy="1036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73351" y="2994659"/>
              <a:ext cx="115824" cy="1127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02891" y="3025140"/>
              <a:ext cx="64007" cy="8229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2140" y="3025140"/>
              <a:ext cx="68579" cy="822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67484" y="2994659"/>
              <a:ext cx="146303" cy="1127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24455" y="2994659"/>
              <a:ext cx="341375" cy="1127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82596" y="3025140"/>
              <a:ext cx="196595" cy="822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02051" y="3025140"/>
              <a:ext cx="146304" cy="8229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63596" y="2994659"/>
              <a:ext cx="152399" cy="1127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38856" y="2994659"/>
              <a:ext cx="368808" cy="1127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18332" y="2994659"/>
              <a:ext cx="249935" cy="1127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88080" y="3025140"/>
              <a:ext cx="64008" cy="1127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73424" y="2994659"/>
              <a:ext cx="231647" cy="1127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21835" y="2994659"/>
              <a:ext cx="102108" cy="1127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40707" y="3003803"/>
              <a:ext cx="266700" cy="1036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15028" y="2994659"/>
              <a:ext cx="134112" cy="1127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1331" y="3025140"/>
              <a:ext cx="64008" cy="822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43628" y="2994659"/>
              <a:ext cx="71627" cy="1127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35067" y="3025140"/>
              <a:ext cx="67055" cy="8229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22626" y="5232272"/>
              <a:ext cx="356901" cy="8239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65105" y="4200524"/>
              <a:ext cx="82391" cy="1633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5105" y="3906012"/>
              <a:ext cx="83915" cy="24879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64183" y="5096255"/>
              <a:ext cx="341661" cy="871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682907" y="5096255"/>
              <a:ext cx="425576" cy="1100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945921" y="5096446"/>
              <a:ext cx="436245" cy="8696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47160" y="5096255"/>
              <a:ext cx="71627" cy="8534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24884" y="5096255"/>
              <a:ext cx="355091" cy="8534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126236" y="3337559"/>
              <a:ext cx="3496310" cy="1682750"/>
            </a:xfrm>
            <a:custGeom>
              <a:avLst/>
              <a:gdLst/>
              <a:ahLst/>
              <a:cxnLst/>
              <a:rect l="l" t="t" r="r" b="b"/>
              <a:pathLst>
                <a:path w="3496310" h="1682750">
                  <a:moveTo>
                    <a:pt x="960107" y="0"/>
                  </a:moveTo>
                  <a:lnTo>
                    <a:pt x="0" y="0"/>
                  </a:lnTo>
                  <a:lnTo>
                    <a:pt x="0" y="1682496"/>
                  </a:lnTo>
                  <a:lnTo>
                    <a:pt x="960107" y="1682496"/>
                  </a:lnTo>
                  <a:lnTo>
                    <a:pt x="960107" y="0"/>
                  </a:lnTo>
                  <a:close/>
                </a:path>
                <a:path w="3496310" h="1682750">
                  <a:moveTo>
                    <a:pt x="2228088" y="1577352"/>
                  </a:moveTo>
                  <a:lnTo>
                    <a:pt x="1266444" y="1577352"/>
                  </a:lnTo>
                  <a:lnTo>
                    <a:pt x="1266444" y="1682496"/>
                  </a:lnTo>
                  <a:lnTo>
                    <a:pt x="2228088" y="1682496"/>
                  </a:lnTo>
                  <a:lnTo>
                    <a:pt x="2228088" y="1577352"/>
                  </a:lnTo>
                  <a:close/>
                </a:path>
                <a:path w="3496310" h="1682750">
                  <a:moveTo>
                    <a:pt x="3496056" y="1624596"/>
                  </a:moveTo>
                  <a:lnTo>
                    <a:pt x="2534412" y="1624596"/>
                  </a:lnTo>
                  <a:lnTo>
                    <a:pt x="2534412" y="1682496"/>
                  </a:lnTo>
                  <a:lnTo>
                    <a:pt x="3496056" y="1682496"/>
                  </a:lnTo>
                  <a:lnTo>
                    <a:pt x="3496056" y="1624596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54" name="object 5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13046" y="3408425"/>
              <a:ext cx="186023" cy="7324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14855" y="3409188"/>
              <a:ext cx="59436" cy="7162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84959" y="3409188"/>
              <a:ext cx="112775" cy="7162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779014" y="4780502"/>
              <a:ext cx="187642" cy="7324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849880" y="4780787"/>
              <a:ext cx="115823" cy="7162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46600" y="4826317"/>
              <a:ext cx="187642" cy="7324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117848" y="4826508"/>
              <a:ext cx="114300" cy="7162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308092" y="2758440"/>
              <a:ext cx="5177028" cy="281025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507831" y="2956655"/>
              <a:ext cx="4779010" cy="2411730"/>
            </a:xfrm>
            <a:custGeom>
              <a:avLst/>
              <a:gdLst/>
              <a:ahLst/>
              <a:cxnLst/>
              <a:rect l="l" t="t" r="r" b="b"/>
              <a:pathLst>
                <a:path w="4779009" h="2411729">
                  <a:moveTo>
                    <a:pt x="0" y="0"/>
                  </a:moveTo>
                  <a:lnTo>
                    <a:pt x="4778882" y="0"/>
                  </a:lnTo>
                  <a:lnTo>
                    <a:pt x="4778882" y="2411444"/>
                  </a:lnTo>
                  <a:lnTo>
                    <a:pt x="0" y="2411444"/>
                  </a:lnTo>
                  <a:lnTo>
                    <a:pt x="0" y="0"/>
                  </a:lnTo>
                  <a:close/>
                </a:path>
              </a:pathLst>
            </a:custGeom>
            <a:ln w="91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63" name="object 6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729001" y="2987230"/>
              <a:ext cx="4353306" cy="15252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731763" y="2994659"/>
              <a:ext cx="114299" cy="1127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861303" y="3025140"/>
              <a:ext cx="68579" cy="8229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943599" y="2994659"/>
              <a:ext cx="137160" cy="1127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097523" y="3025140"/>
              <a:ext cx="64008" cy="8229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172199" y="3003803"/>
              <a:ext cx="120396" cy="10363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298692" y="2994659"/>
              <a:ext cx="187451" cy="1127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502907" y="2994659"/>
              <a:ext cx="211835" cy="1127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726935" y="3025140"/>
              <a:ext cx="190500" cy="8229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920483" y="2994659"/>
              <a:ext cx="131063" cy="1127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069835" y="3025140"/>
              <a:ext cx="196595" cy="8229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286244" y="3025140"/>
              <a:ext cx="147827" cy="8229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447787" y="2994659"/>
              <a:ext cx="152400" cy="1127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604760" y="3003803"/>
              <a:ext cx="176783" cy="10363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825740" y="2994659"/>
              <a:ext cx="36575" cy="1127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234171" y="2994659"/>
              <a:ext cx="222504" cy="1127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8471916" y="2994659"/>
              <a:ext cx="102107" cy="1127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749540" y="2994659"/>
              <a:ext cx="461772" cy="28955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592311" y="3003803"/>
              <a:ext cx="266700" cy="10363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865107" y="3025140"/>
              <a:ext cx="105155" cy="8229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8974835" y="3025140"/>
              <a:ext cx="64007" cy="8229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9057132" y="2994659"/>
              <a:ext cx="73151" cy="11277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9150096" y="2987040"/>
              <a:ext cx="108203" cy="128015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261347" y="2994659"/>
              <a:ext cx="123444" cy="11277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396983" y="3026664"/>
              <a:ext cx="73151" cy="8077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9479280" y="2994659"/>
              <a:ext cx="108203" cy="112775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9599675" y="3026664"/>
              <a:ext cx="64007" cy="8077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683496" y="2994659"/>
              <a:ext cx="103631" cy="11277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808463" y="3025140"/>
              <a:ext cx="147828" cy="11277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966960" y="2993135"/>
              <a:ext cx="114300" cy="1143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657052" y="3164205"/>
              <a:ext cx="494157" cy="12973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659623" y="3171443"/>
              <a:ext cx="86868" cy="11277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877555" y="3203448"/>
              <a:ext cx="64007" cy="8077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961375" y="3163824"/>
              <a:ext cx="188975" cy="12801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7815643" y="5232272"/>
              <a:ext cx="356901" cy="8239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574982" y="4284535"/>
              <a:ext cx="82391" cy="16478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574982" y="3989927"/>
              <a:ext cx="82391" cy="24879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554247" y="5096446"/>
              <a:ext cx="361473" cy="10985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556248" y="5096255"/>
              <a:ext cx="173735" cy="8534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739128" y="5119116"/>
              <a:ext cx="175259" cy="8534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7568565" y="5090350"/>
              <a:ext cx="849630" cy="11595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569707" y="5096255"/>
              <a:ext cx="94488" cy="83819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665719" y="5090160"/>
              <a:ext cx="749808" cy="11430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980932" y="5096255"/>
              <a:ext cx="543115" cy="11010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6231636" y="3573792"/>
              <a:ext cx="3470275" cy="1446530"/>
            </a:xfrm>
            <a:custGeom>
              <a:avLst/>
              <a:gdLst/>
              <a:ahLst/>
              <a:cxnLst/>
              <a:rect l="l" t="t" r="r" b="b"/>
              <a:pathLst>
                <a:path w="3470275" h="1446529">
                  <a:moveTo>
                    <a:pt x="954024" y="0"/>
                  </a:moveTo>
                  <a:lnTo>
                    <a:pt x="0" y="0"/>
                  </a:lnTo>
                  <a:lnTo>
                    <a:pt x="0" y="1444752"/>
                  </a:lnTo>
                  <a:lnTo>
                    <a:pt x="954024" y="1444752"/>
                  </a:lnTo>
                  <a:lnTo>
                    <a:pt x="954024" y="0"/>
                  </a:lnTo>
                  <a:close/>
                </a:path>
                <a:path w="3470275" h="1446529">
                  <a:moveTo>
                    <a:pt x="2212848" y="222504"/>
                  </a:moveTo>
                  <a:lnTo>
                    <a:pt x="1257300" y="222504"/>
                  </a:lnTo>
                  <a:lnTo>
                    <a:pt x="1257300" y="1444752"/>
                  </a:lnTo>
                  <a:lnTo>
                    <a:pt x="2212848" y="1444752"/>
                  </a:lnTo>
                  <a:lnTo>
                    <a:pt x="2212848" y="222504"/>
                  </a:lnTo>
                  <a:close/>
                </a:path>
                <a:path w="3470275" h="1446529">
                  <a:moveTo>
                    <a:pt x="3470148" y="1408163"/>
                  </a:moveTo>
                  <a:lnTo>
                    <a:pt x="2516124" y="1408163"/>
                  </a:lnTo>
                  <a:lnTo>
                    <a:pt x="2516124" y="1446263"/>
                  </a:lnTo>
                  <a:lnTo>
                    <a:pt x="3470148" y="1446263"/>
                  </a:lnTo>
                  <a:lnTo>
                    <a:pt x="3470148" y="1408163"/>
                  </a:lnTo>
                  <a:close/>
                </a:path>
              </a:pathLst>
            </a:custGeom>
            <a:solidFill>
              <a:srgbClr val="0C69BF"/>
            </a:solidFill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08" name="object 10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618255" y="3439001"/>
              <a:ext cx="184594" cy="7315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620255" y="3439667"/>
              <a:ext cx="62483" cy="7162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691884" y="3439667"/>
              <a:ext cx="108203" cy="71627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878222" y="3661791"/>
              <a:ext cx="182975" cy="7200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950707" y="3662172"/>
              <a:ext cx="108203" cy="7162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9136570" y="4847653"/>
              <a:ext cx="183070" cy="7181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9215628" y="4847843"/>
              <a:ext cx="100583" cy="7010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39877" y="2111121"/>
              <a:ext cx="4170235" cy="14478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41019" y="2112263"/>
              <a:ext cx="99059" cy="140207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52272" y="2110740"/>
              <a:ext cx="99059" cy="14173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77239" y="2110740"/>
              <a:ext cx="428243" cy="14173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223771" y="2112263"/>
              <a:ext cx="105156" cy="14020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357884" y="2112263"/>
              <a:ext cx="99059" cy="14020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467612" y="2112263"/>
              <a:ext cx="161543" cy="14020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648967" y="2110740"/>
              <a:ext cx="99060" cy="14173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764791" y="2112263"/>
              <a:ext cx="97536" cy="14020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872995" y="2112263"/>
              <a:ext cx="97536" cy="14020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982723" y="2110740"/>
              <a:ext cx="100583" cy="141731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107691" y="2112263"/>
              <a:ext cx="118871" cy="14020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240279" y="2110740"/>
              <a:ext cx="365759" cy="14173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625851" y="2110740"/>
              <a:ext cx="103631" cy="141731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741675" y="2112263"/>
              <a:ext cx="99059" cy="14020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860548" y="2112263"/>
              <a:ext cx="144779" cy="140207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031235" y="2110740"/>
              <a:ext cx="210312" cy="141731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252216" y="2110740"/>
              <a:ext cx="102108" cy="141731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360419" y="2112263"/>
              <a:ext cx="163068" cy="14020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537203" y="2112263"/>
              <a:ext cx="117348" cy="14020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663695" y="2110740"/>
              <a:ext cx="100583" cy="14173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3787140" y="2112263"/>
              <a:ext cx="89915" cy="140207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901440" y="2112263"/>
              <a:ext cx="99059" cy="140207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011167" y="2110740"/>
              <a:ext cx="158495" cy="14173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195572" y="2112263"/>
              <a:ext cx="103631" cy="140207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314443" y="2112263"/>
              <a:ext cx="155448" cy="140207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4489703" y="2112263"/>
              <a:ext cx="99060" cy="140207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619243" y="2112263"/>
              <a:ext cx="89915" cy="140207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4718303" y="2251710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D1E2F4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144" name="object 144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780311" y="2111121"/>
              <a:ext cx="3341941" cy="14506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783835" y="2112263"/>
              <a:ext cx="99060" cy="140207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902707" y="2110740"/>
              <a:ext cx="99060" cy="14173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5027676" y="2112263"/>
              <a:ext cx="118871" cy="14020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5177028" y="2112263"/>
              <a:ext cx="88391" cy="14020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5280660" y="2110740"/>
              <a:ext cx="102107" cy="14173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5396484" y="2112263"/>
              <a:ext cx="138683" cy="140207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5559551" y="2110740"/>
              <a:ext cx="260603" cy="141731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5832348" y="2110740"/>
              <a:ext cx="100583" cy="14173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5942076" y="2112263"/>
              <a:ext cx="153923" cy="140207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117335" y="2110740"/>
              <a:ext cx="100583" cy="141731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243828" y="2112263"/>
              <a:ext cx="100583" cy="14020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367271" y="2112263"/>
              <a:ext cx="135635" cy="140207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527292" y="2110740"/>
              <a:ext cx="99059" cy="141731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652260" y="2112263"/>
              <a:ext cx="103631" cy="140207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771132" y="2112263"/>
              <a:ext cx="153923" cy="1402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937247" y="2110740"/>
              <a:ext cx="99059" cy="141731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7059168" y="2112263"/>
              <a:ext cx="99059" cy="140207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7185660" y="2112263"/>
              <a:ext cx="144779" cy="140207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7351775" y="2110740"/>
              <a:ext cx="100583" cy="141731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7466075" y="2112263"/>
              <a:ext cx="97535" cy="140207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7568183" y="2112263"/>
              <a:ext cx="167639" cy="14020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7746492" y="2112263"/>
              <a:ext cx="249935" cy="140207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8020811" y="2110740"/>
              <a:ext cx="99059" cy="141731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8192452" y="2111121"/>
              <a:ext cx="1947767" cy="14506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8130540" y="2112263"/>
              <a:ext cx="161543" cy="140207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8317992" y="2112263"/>
              <a:ext cx="88391" cy="140207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8421623" y="2112263"/>
              <a:ext cx="99059" cy="140207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8529828" y="2112263"/>
              <a:ext cx="156971" cy="140207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8706611" y="2112263"/>
              <a:ext cx="89916" cy="140207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8820911" y="2112263"/>
              <a:ext cx="89916" cy="140207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8935211" y="2112263"/>
              <a:ext cx="105155" cy="140207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9054083" y="2110740"/>
              <a:ext cx="1082040" cy="14173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721423" y="5618416"/>
              <a:ext cx="9333452" cy="183166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774191" y="5620512"/>
              <a:ext cx="103632" cy="140207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899160" y="5618987"/>
              <a:ext cx="146303" cy="141731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069848" y="5618987"/>
              <a:ext cx="99059" cy="14173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194815" y="5620512"/>
              <a:ext cx="240791" cy="140207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1443228" y="5618987"/>
              <a:ext cx="368808" cy="14173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1825751" y="5658612"/>
              <a:ext cx="173736" cy="10210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2013204" y="5632703"/>
              <a:ext cx="765047" cy="12801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2807207" y="5620512"/>
              <a:ext cx="193548" cy="140207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3015996" y="5658612"/>
              <a:ext cx="179831" cy="1021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3223259" y="5658612"/>
              <a:ext cx="67056" cy="102107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3304032" y="5620512"/>
              <a:ext cx="195071" cy="140207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3518916" y="5658612"/>
              <a:ext cx="68579" cy="102107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3598163" y="5658612"/>
              <a:ext cx="245363" cy="102107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3855719" y="5632703"/>
              <a:ext cx="313943" cy="166116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4180331" y="5620512"/>
              <a:ext cx="188975" cy="140207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4389119" y="5658612"/>
              <a:ext cx="86867" cy="10210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4494275" y="5620512"/>
              <a:ext cx="170687" cy="14020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4686299" y="5632703"/>
              <a:ext cx="138683" cy="128016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4843272" y="5658612"/>
              <a:ext cx="83820" cy="10210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4934712" y="5658612"/>
              <a:ext cx="137159" cy="102107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5099303" y="5620512"/>
              <a:ext cx="184403" cy="140207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5297423" y="5658612"/>
              <a:ext cx="131063" cy="102107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5439155" y="5620512"/>
              <a:ext cx="288036" cy="17830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5748528" y="5658612"/>
              <a:ext cx="79248" cy="102107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5839967" y="5658612"/>
              <a:ext cx="79248" cy="102107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5942076" y="5620512"/>
              <a:ext cx="630935" cy="140207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94" cstate="print"/>
            <a:stretch>
              <a:fillRect/>
            </a:stretch>
          </p:blipFill>
          <p:spPr>
            <a:xfrm>
              <a:off x="6588251" y="5658612"/>
              <a:ext cx="80771" cy="102107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6696455" y="5658612"/>
              <a:ext cx="138683" cy="102107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6859523" y="5658612"/>
              <a:ext cx="295656" cy="102107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7179563" y="5620512"/>
              <a:ext cx="461771" cy="140207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98" cstate="print"/>
            <a:stretch>
              <a:fillRect/>
            </a:stretch>
          </p:blipFill>
          <p:spPr>
            <a:xfrm>
              <a:off x="7662671" y="5658612"/>
              <a:ext cx="83820" cy="102107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7755635" y="5620512"/>
              <a:ext cx="737615" cy="140207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200" cstate="print"/>
            <a:stretch>
              <a:fillRect/>
            </a:stretch>
          </p:blipFill>
          <p:spPr>
            <a:xfrm>
              <a:off x="8513063" y="5658612"/>
              <a:ext cx="85343" cy="10210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8615171" y="5620512"/>
              <a:ext cx="172212" cy="140207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202" cstate="print"/>
            <a:stretch>
              <a:fillRect/>
            </a:stretch>
          </p:blipFill>
          <p:spPr>
            <a:xfrm>
              <a:off x="8808719" y="5658612"/>
              <a:ext cx="77724" cy="10210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8901683" y="5632703"/>
              <a:ext cx="249935" cy="12801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204" cstate="print"/>
            <a:stretch>
              <a:fillRect/>
            </a:stretch>
          </p:blipFill>
          <p:spPr>
            <a:xfrm>
              <a:off x="9169907" y="5620512"/>
              <a:ext cx="128016" cy="140207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9319260" y="5658612"/>
              <a:ext cx="79247" cy="10210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06" cstate="print"/>
            <a:stretch>
              <a:fillRect/>
            </a:stretch>
          </p:blipFill>
          <p:spPr>
            <a:xfrm>
              <a:off x="9418319" y="5620512"/>
              <a:ext cx="228600" cy="140207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9674351" y="5658612"/>
              <a:ext cx="70103" cy="102107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208" cstate="print"/>
            <a:stretch>
              <a:fillRect/>
            </a:stretch>
          </p:blipFill>
          <p:spPr>
            <a:xfrm>
              <a:off x="9755124" y="5632703"/>
              <a:ext cx="297179" cy="128016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10062971" y="575995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4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3175">
              <a:solidFill>
                <a:srgbClr val="AACCE5"/>
              </a:solidFill>
            </a:ln>
          </p:spPr>
          <p:txBody>
            <a:bodyPr wrap="square" lIns="0" tIns="0" rIns="0" bIns="0" rtlCol="0"/>
            <a:lstStyle/>
            <a:p>
              <a:endParaRPr sz="1697"/>
            </a:p>
          </p:txBody>
        </p:sp>
        <p:pic>
          <p:nvPicPr>
            <p:cNvPr id="220" name="object 220"/>
            <p:cNvPicPr/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2769869" y="5836634"/>
              <a:ext cx="5283708" cy="145065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210" cstate="print"/>
            <a:stretch>
              <a:fillRect/>
            </a:stretch>
          </p:blipFill>
          <p:spPr>
            <a:xfrm>
              <a:off x="2772156" y="5838444"/>
              <a:ext cx="411479" cy="140207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3206496" y="5850635"/>
              <a:ext cx="850391" cy="128016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212" cstate="print"/>
            <a:stretch>
              <a:fillRect/>
            </a:stretch>
          </p:blipFill>
          <p:spPr>
            <a:xfrm>
              <a:off x="4081272" y="5850635"/>
              <a:ext cx="202691" cy="128016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4290060" y="5876544"/>
              <a:ext cx="79248" cy="102107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214" cstate="print"/>
            <a:stretch>
              <a:fillRect/>
            </a:stretch>
          </p:blipFill>
          <p:spPr>
            <a:xfrm>
              <a:off x="4390643" y="5876544"/>
              <a:ext cx="80772" cy="102107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4486656" y="5850635"/>
              <a:ext cx="364235" cy="128016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216" cstate="print"/>
            <a:stretch>
              <a:fillRect/>
            </a:stretch>
          </p:blipFill>
          <p:spPr>
            <a:xfrm>
              <a:off x="4876799" y="5876544"/>
              <a:ext cx="67055" cy="102107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4954523" y="5838444"/>
              <a:ext cx="277368" cy="140207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218" cstate="print"/>
            <a:stretch>
              <a:fillRect/>
            </a:stretch>
          </p:blipFill>
          <p:spPr>
            <a:xfrm>
              <a:off x="5253228" y="5838444"/>
              <a:ext cx="126491" cy="140207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5402580" y="5850635"/>
              <a:ext cx="242315" cy="128016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20" cstate="print"/>
            <a:stretch>
              <a:fillRect/>
            </a:stretch>
          </p:blipFill>
          <p:spPr>
            <a:xfrm>
              <a:off x="5650992" y="5876544"/>
              <a:ext cx="85343" cy="102107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5743955" y="5876544"/>
              <a:ext cx="137160" cy="102107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22" cstate="print"/>
            <a:stretch>
              <a:fillRect/>
            </a:stretch>
          </p:blipFill>
          <p:spPr>
            <a:xfrm>
              <a:off x="5908548" y="5838444"/>
              <a:ext cx="184403" cy="140207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6105144" y="5838444"/>
              <a:ext cx="202691" cy="140207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24" cstate="print"/>
            <a:stretch>
              <a:fillRect/>
            </a:stretch>
          </p:blipFill>
          <p:spPr>
            <a:xfrm>
              <a:off x="6320028" y="5876544"/>
              <a:ext cx="85343" cy="102107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6425184" y="5838444"/>
              <a:ext cx="455676" cy="140207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26" cstate="print"/>
            <a:stretch>
              <a:fillRect/>
            </a:stretch>
          </p:blipFill>
          <p:spPr>
            <a:xfrm>
              <a:off x="6905244" y="5876544"/>
              <a:ext cx="288035" cy="102107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7211568" y="5850635"/>
              <a:ext cx="187451" cy="128016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228" cstate="print"/>
            <a:stretch>
              <a:fillRect/>
            </a:stretch>
          </p:blipFill>
          <p:spPr>
            <a:xfrm>
              <a:off x="7409687" y="5876544"/>
              <a:ext cx="188975" cy="102107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7610855" y="5876544"/>
              <a:ext cx="292607" cy="102107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230" cstate="print"/>
            <a:stretch>
              <a:fillRect/>
            </a:stretch>
          </p:blipFill>
          <p:spPr>
            <a:xfrm>
              <a:off x="7929371" y="5876544"/>
              <a:ext cx="121920" cy="102107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8206740" y="1019556"/>
              <a:ext cx="1444751" cy="417575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32" cstate="print"/>
            <a:stretch>
              <a:fillRect/>
            </a:stretch>
          </p:blipFill>
          <p:spPr>
            <a:xfrm>
              <a:off x="8434959" y="1167955"/>
              <a:ext cx="986885" cy="118998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8436863" y="1167383"/>
              <a:ext cx="65531" cy="92963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34" cstate="print"/>
            <a:stretch>
              <a:fillRect/>
            </a:stretch>
          </p:blipFill>
          <p:spPr>
            <a:xfrm>
              <a:off x="8516111" y="1168908"/>
              <a:ext cx="313943" cy="9143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8846819" y="1193291"/>
              <a:ext cx="121919" cy="67055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236" cstate="print"/>
            <a:stretch>
              <a:fillRect/>
            </a:stretch>
          </p:blipFill>
          <p:spPr>
            <a:xfrm>
              <a:off x="8977883" y="1168908"/>
              <a:ext cx="92964" cy="91439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9089135" y="1168908"/>
              <a:ext cx="216408" cy="117347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238" cstate="print"/>
            <a:stretch>
              <a:fillRect/>
            </a:stretch>
          </p:blipFill>
          <p:spPr>
            <a:xfrm>
              <a:off x="9322307" y="1168908"/>
              <a:ext cx="97535" cy="91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335</Words>
  <Application>Microsoft Office PowerPoint</Application>
  <PresentationFormat>Custom</PresentationFormat>
  <Paragraphs>48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Bahnschrift SemiBold</vt:lpstr>
      <vt:lpstr>Bahnschrift SemiCondensed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Telegana toursim Visitors Analysis.pdf</dc:title>
  <dc:creator>Amruth</dc:creator>
  <cp:lastModifiedBy>Amruth Sivaramakrishnan</cp:lastModifiedBy>
  <cp:revision>2</cp:revision>
  <dcterms:created xsi:type="dcterms:W3CDTF">2023-04-25T05:14:57Z</dcterms:created>
  <dcterms:modified xsi:type="dcterms:W3CDTF">2023-05-02T05:10:39Z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2023-04-25T00:00:00Z</vt:filetime>
  </property>
  <property fmtid="{D5CDD505-2E9C-101B-9397-08002B2CF9AE}" pid="3" name="LastSaved">
    <vt:filetime>2023-04-25T00:00:00Z</vt:filetime>
  </property>
</Properties>
</file>